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1" r:id="rId4"/>
  </p:sldMasterIdLst>
  <p:notesMasterIdLst>
    <p:notesMasterId r:id="rId23"/>
  </p:notesMasterIdLst>
  <p:sldIdLst>
    <p:sldId id="281" r:id="rId5"/>
    <p:sldId id="283" r:id="rId6"/>
    <p:sldId id="291" r:id="rId7"/>
    <p:sldId id="318" r:id="rId8"/>
    <p:sldId id="293" r:id="rId9"/>
    <p:sldId id="294" r:id="rId10"/>
    <p:sldId id="310" r:id="rId11"/>
    <p:sldId id="296" r:id="rId12"/>
    <p:sldId id="298" r:id="rId13"/>
    <p:sldId id="311" r:id="rId14"/>
    <p:sldId id="299" r:id="rId15"/>
    <p:sldId id="300" r:id="rId16"/>
    <p:sldId id="305" r:id="rId17"/>
    <p:sldId id="306" r:id="rId18"/>
    <p:sldId id="301" r:id="rId19"/>
    <p:sldId id="286" r:id="rId20"/>
    <p:sldId id="312" r:id="rId21"/>
    <p:sldId id="315" r:id="rId22"/>
  </p:sldIdLst>
  <p:sldSz cx="15079663" cy="11309350"/>
  <p:notesSz cx="20104100" cy="113093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oorbeeldia's" id="{AEA38599-67A5-4AFC-8B70-DBCDB7E11BC8}">
          <p14:sldIdLst>
            <p14:sldId id="281"/>
            <p14:sldId id="283"/>
            <p14:sldId id="291"/>
            <p14:sldId id="318"/>
            <p14:sldId id="293"/>
            <p14:sldId id="294"/>
            <p14:sldId id="310"/>
            <p14:sldId id="296"/>
            <p14:sldId id="298"/>
            <p14:sldId id="311"/>
            <p14:sldId id="299"/>
            <p14:sldId id="300"/>
            <p14:sldId id="305"/>
            <p14:sldId id="306"/>
            <p14:sldId id="301"/>
            <p14:sldId id="286"/>
            <p14:sldId id="312"/>
            <p14:sldId id="315"/>
          </p14:sldIdLst>
        </p14:section>
        <p14:section name="start hier je presentatie" id="{315F7571-A57B-4231-97E3-51D130B7B5FD}">
          <p14:sldIdLst/>
        </p14:section>
      </p14:sectionLst>
    </p:ext>
    <p:ext uri="{EFAFB233-063F-42B5-8137-9DF3F51BA10A}">
      <p15:sldGuideLst xmlns:p15="http://schemas.microsoft.com/office/powerpoint/2012/main">
        <p15:guide id="2" pos="1620" userDrawn="1">
          <p15:clr>
            <a:srgbClr val="A4A3A4"/>
          </p15:clr>
        </p15:guide>
        <p15:guide id="3" orient="horz" pos="35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ries, Baukelina" initials="VB" lastIdx="31" clrIdx="0">
    <p:extLst>
      <p:ext uri="{19B8F6BF-5375-455C-9EA6-DF929625EA0E}">
        <p15:presenceInfo xmlns:p15="http://schemas.microsoft.com/office/powerpoint/2012/main" userId="S::bauvrie@alliade.nl::0fedece0-c1c1-4737-933f-34bf30a34c4a" providerId="AD"/>
      </p:ext>
    </p:extLst>
  </p:cmAuthor>
  <p:cmAuthor id="2" name="Martens, Martha" initials="MM" lastIdx="7" clrIdx="1">
    <p:extLst>
      <p:ext uri="{19B8F6BF-5375-455C-9EA6-DF929625EA0E}">
        <p15:presenceInfo xmlns:p15="http://schemas.microsoft.com/office/powerpoint/2012/main" userId="S-1-5-21-2951071851-2648565052-3611502138-76208" providerId="AD"/>
      </p:ext>
    </p:extLst>
  </p:cmAuthor>
  <p:cmAuthor id="3" name="Hof, Carola van" initials="HCv" lastIdx="8" clrIdx="2">
    <p:extLst>
      <p:ext uri="{19B8F6BF-5375-455C-9EA6-DF929625EA0E}">
        <p15:presenceInfo xmlns:p15="http://schemas.microsoft.com/office/powerpoint/2012/main" userId="S::CHof@reik.nl::6e14c951-6401-475e-8b8d-c3e846b26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D8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F194D-61CE-4BAF-BF35-B5D9A36785DA}" v="3" dt="2022-11-29T10:29:11.742"/>
    <p1510:client id="{B9C1E47B-FCF5-461F-AA98-E51676651670}" v="17" dt="2022-11-28T14:01:22.068"/>
  </p1510:revLst>
</p1510:revInfo>
</file>

<file path=ppt/tableStyles.xml><?xml version="1.0" encoding="utf-8"?>
<a:tblStyleLst xmlns:a="http://schemas.openxmlformats.org/drawingml/2006/main" def="{073A0DAA-6AF3-43AB-8588-CEC1D06C72B9}">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0" y="84"/>
      </p:cViewPr>
      <p:guideLst>
        <p:guide pos="1620"/>
        <p:guide orient="horz" pos="3562"/>
      </p:guideLst>
    </p:cSldViewPr>
  </p:slideViewPr>
  <p:notesTextViewPr>
    <p:cViewPr>
      <p:scale>
        <a:sx n="1" d="1"/>
        <a:sy n="1" d="1"/>
      </p:scale>
      <p:origin x="0" y="-49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 Carola van" userId="6e14c951-6401-475e-8b8d-c3e846b26abf" providerId="ADAL" clId="{B9C1E47B-FCF5-461F-AA98-E51676651670}"/>
    <pc:docChg chg="modSld">
      <pc:chgData name="Hof, Carola van" userId="6e14c951-6401-475e-8b8d-c3e846b26abf" providerId="ADAL" clId="{B9C1E47B-FCF5-461F-AA98-E51676651670}" dt="2022-11-28T14:01:22.068" v="16" actId="20577"/>
      <pc:docMkLst>
        <pc:docMk/>
      </pc:docMkLst>
      <pc:sldChg chg="modNotesTx">
        <pc:chgData name="Hof, Carola van" userId="6e14c951-6401-475e-8b8d-c3e846b26abf" providerId="ADAL" clId="{B9C1E47B-FCF5-461F-AA98-E51676651670}" dt="2022-11-28T14:01:22.068" v="16" actId="20577"/>
        <pc:sldMkLst>
          <pc:docMk/>
          <pc:sldMk cId="703113091" sldId="291"/>
        </pc:sldMkLst>
      </pc:sldChg>
    </pc:docChg>
  </pc:docChgLst>
  <pc:docChgLst>
    <pc:chgData name="Hof, Carola van" userId="6e14c951-6401-475e-8b8d-c3e846b26abf" providerId="ADAL" clId="{780B63DB-09C4-47C8-8EBA-C7F945F62A2B}"/>
    <pc:docChg chg="custSel delSld modSld modSection">
      <pc:chgData name="Hof, Carola van" userId="6e14c951-6401-475e-8b8d-c3e846b26abf" providerId="ADAL" clId="{780B63DB-09C4-47C8-8EBA-C7F945F62A2B}" dt="2022-11-28T13:48:41.898" v="30" actId="207"/>
      <pc:docMkLst>
        <pc:docMk/>
      </pc:docMkLst>
      <pc:sldChg chg="modSp mod">
        <pc:chgData name="Hof, Carola van" userId="6e14c951-6401-475e-8b8d-c3e846b26abf" providerId="ADAL" clId="{780B63DB-09C4-47C8-8EBA-C7F945F62A2B}" dt="2022-11-28T13:48:41.898" v="30" actId="207"/>
        <pc:sldMkLst>
          <pc:docMk/>
          <pc:sldMk cId="3226210700" sldId="286"/>
        </pc:sldMkLst>
        <pc:spChg chg="mod">
          <ac:chgData name="Hof, Carola van" userId="6e14c951-6401-475e-8b8d-c3e846b26abf" providerId="ADAL" clId="{780B63DB-09C4-47C8-8EBA-C7F945F62A2B}" dt="2022-11-28T13:48:41.898" v="30" actId="207"/>
          <ac:spMkLst>
            <pc:docMk/>
            <pc:sldMk cId="3226210700" sldId="286"/>
            <ac:spMk id="16" creationId="{ED4480DD-13EA-03AA-942E-6FC43EF2B690}"/>
          </ac:spMkLst>
        </pc:spChg>
      </pc:sldChg>
      <pc:sldChg chg="del">
        <pc:chgData name="Hof, Carola van" userId="6e14c951-6401-475e-8b8d-c3e846b26abf" providerId="ADAL" clId="{780B63DB-09C4-47C8-8EBA-C7F945F62A2B}" dt="2022-11-28T13:36:32.106" v="0" actId="2696"/>
        <pc:sldMkLst>
          <pc:docMk/>
          <pc:sldMk cId="1767043958" sldId="292"/>
        </pc:sldMkLst>
      </pc:sldChg>
      <pc:sldChg chg="del addCm">
        <pc:chgData name="Hof, Carola van" userId="6e14c951-6401-475e-8b8d-c3e846b26abf" providerId="ADAL" clId="{780B63DB-09C4-47C8-8EBA-C7F945F62A2B}" dt="2022-11-28T13:41:09.781" v="3" actId="47"/>
        <pc:sldMkLst>
          <pc:docMk/>
          <pc:sldMk cId="1260035829" sldId="297"/>
        </pc:sldMkLst>
      </pc:sldChg>
      <pc:sldChg chg="modSp mod addCm">
        <pc:chgData name="Hof, Carola van" userId="6e14c951-6401-475e-8b8d-c3e846b26abf" providerId="ADAL" clId="{780B63DB-09C4-47C8-8EBA-C7F945F62A2B}" dt="2022-11-28T13:48:17.698" v="29" actId="1589"/>
        <pc:sldMkLst>
          <pc:docMk/>
          <pc:sldMk cId="2303485007" sldId="301"/>
        </pc:sldMkLst>
        <pc:spChg chg="mod">
          <ac:chgData name="Hof, Carola van" userId="6e14c951-6401-475e-8b8d-c3e846b26abf" providerId="ADAL" clId="{780B63DB-09C4-47C8-8EBA-C7F945F62A2B}" dt="2022-11-28T13:47:43.682" v="28" actId="20577"/>
          <ac:spMkLst>
            <pc:docMk/>
            <pc:sldMk cId="2303485007" sldId="301"/>
            <ac:spMk id="2" creationId="{0AEDC6AA-AD14-47B7-9AA9-84DDE760AA99}"/>
          </ac:spMkLst>
        </pc:spChg>
      </pc:sldChg>
      <pc:sldChg chg="addCm">
        <pc:chgData name="Hof, Carola van" userId="6e14c951-6401-475e-8b8d-c3e846b26abf" providerId="ADAL" clId="{780B63DB-09C4-47C8-8EBA-C7F945F62A2B}" dt="2022-11-28T13:45:55.300" v="5" actId="1589"/>
        <pc:sldMkLst>
          <pc:docMk/>
          <pc:sldMk cId="2037000316" sldId="305"/>
        </pc:sldMkLst>
      </pc:sldChg>
      <pc:sldChg chg="addCm">
        <pc:chgData name="Hof, Carola van" userId="6e14c951-6401-475e-8b8d-c3e846b26abf" providerId="ADAL" clId="{780B63DB-09C4-47C8-8EBA-C7F945F62A2B}" dt="2022-11-28T13:46:55.649" v="7" actId="1589"/>
        <pc:sldMkLst>
          <pc:docMk/>
          <pc:sldMk cId="1352318931" sldId="306"/>
        </pc:sldMkLst>
      </pc:sldChg>
      <pc:sldChg chg="del">
        <pc:chgData name="Hof, Carola van" userId="6e14c951-6401-475e-8b8d-c3e846b26abf" providerId="ADAL" clId="{780B63DB-09C4-47C8-8EBA-C7F945F62A2B}" dt="2022-11-28T13:39:24.637" v="1" actId="47"/>
        <pc:sldMkLst>
          <pc:docMk/>
          <pc:sldMk cId="2454795846" sldId="308"/>
        </pc:sldMkLst>
      </pc:sldChg>
      <pc:sldChg chg="addCm">
        <pc:chgData name="Hof, Carola van" userId="6e14c951-6401-475e-8b8d-c3e846b26abf" providerId="ADAL" clId="{780B63DB-09C4-47C8-8EBA-C7F945F62A2B}" dt="2022-11-28T13:42:28.373" v="4" actId="1589"/>
        <pc:sldMkLst>
          <pc:docMk/>
          <pc:sldMk cId="4235527712" sldId="317"/>
        </pc:sldMkLst>
      </pc:sldChg>
    </pc:docChg>
  </pc:docChgLst>
  <pc:docChgLst>
    <pc:chgData name="Hof, Carola van" userId="6e14c951-6401-475e-8b8d-c3e846b26abf" providerId="ADAL" clId="{B06F194D-61CE-4BAF-BF35-B5D9A36785DA}"/>
    <pc:docChg chg="undo custSel delSld modSld modSection">
      <pc:chgData name="Hof, Carola van" userId="6e14c951-6401-475e-8b8d-c3e846b26abf" providerId="ADAL" clId="{B06F194D-61CE-4BAF-BF35-B5D9A36785DA}" dt="2022-11-29T10:49:23.719" v="275" actId="20577"/>
      <pc:docMkLst>
        <pc:docMk/>
      </pc:docMkLst>
      <pc:sldChg chg="del delCm">
        <pc:chgData name="Hof, Carola van" userId="6e14c951-6401-475e-8b8d-c3e846b26abf" providerId="ADAL" clId="{B06F194D-61CE-4BAF-BF35-B5D9A36785DA}" dt="2022-11-29T10:32:29.319" v="37" actId="47"/>
        <pc:sldMkLst>
          <pc:docMk/>
          <pc:sldMk cId="0" sldId="266"/>
        </pc:sldMkLst>
      </pc:sldChg>
      <pc:sldChg chg="modSp mod">
        <pc:chgData name="Hof, Carola van" userId="6e14c951-6401-475e-8b8d-c3e846b26abf" providerId="ADAL" clId="{B06F194D-61CE-4BAF-BF35-B5D9A36785DA}" dt="2022-11-29T08:38:38.762" v="1" actId="20577"/>
        <pc:sldMkLst>
          <pc:docMk/>
          <pc:sldMk cId="2499387836" sldId="281"/>
        </pc:sldMkLst>
        <pc:spChg chg="mod">
          <ac:chgData name="Hof, Carola van" userId="6e14c951-6401-475e-8b8d-c3e846b26abf" providerId="ADAL" clId="{B06F194D-61CE-4BAF-BF35-B5D9A36785DA}" dt="2022-11-29T08:38:38.762" v="1" actId="20577"/>
          <ac:spMkLst>
            <pc:docMk/>
            <pc:sldMk cId="2499387836" sldId="281"/>
            <ac:spMk id="8" creationId="{E9C1B47C-797C-4C97-281C-77E97D9A6F8D}"/>
          </ac:spMkLst>
        </pc:spChg>
      </pc:sldChg>
      <pc:sldChg chg="addCm delCm">
        <pc:chgData name="Hof, Carola van" userId="6e14c951-6401-475e-8b8d-c3e846b26abf" providerId="ADAL" clId="{B06F194D-61CE-4BAF-BF35-B5D9A36785DA}" dt="2022-11-29T10:32:53.194" v="39" actId="1592"/>
        <pc:sldMkLst>
          <pc:docMk/>
          <pc:sldMk cId="3226210700" sldId="286"/>
        </pc:sldMkLst>
      </pc:sldChg>
      <pc:sldChg chg="modSp mod delCm modCm">
        <pc:chgData name="Hof, Carola van" userId="6e14c951-6401-475e-8b8d-c3e846b26abf" providerId="ADAL" clId="{B06F194D-61CE-4BAF-BF35-B5D9A36785DA}" dt="2022-11-29T10:31:17.169" v="34" actId="11"/>
        <pc:sldMkLst>
          <pc:docMk/>
          <pc:sldMk cId="974838804" sldId="294"/>
        </pc:sldMkLst>
        <pc:spChg chg="mod">
          <ac:chgData name="Hof, Carola van" userId="6e14c951-6401-475e-8b8d-c3e846b26abf" providerId="ADAL" clId="{B06F194D-61CE-4BAF-BF35-B5D9A36785DA}" dt="2022-11-29T10:31:17.169" v="34" actId="11"/>
          <ac:spMkLst>
            <pc:docMk/>
            <pc:sldMk cId="974838804" sldId="294"/>
            <ac:spMk id="3" creationId="{0942ABA0-4DC8-4706-B87A-DB099CC6A2BE}"/>
          </ac:spMkLst>
        </pc:spChg>
      </pc:sldChg>
      <pc:sldChg chg="modSp mod modNotesTx">
        <pc:chgData name="Hof, Carola van" userId="6e14c951-6401-475e-8b8d-c3e846b26abf" providerId="ADAL" clId="{B06F194D-61CE-4BAF-BF35-B5D9A36785DA}" dt="2022-11-29T10:49:10.316" v="273" actId="20577"/>
        <pc:sldMkLst>
          <pc:docMk/>
          <pc:sldMk cId="469794829" sldId="299"/>
        </pc:sldMkLst>
        <pc:spChg chg="mod">
          <ac:chgData name="Hof, Carola van" userId="6e14c951-6401-475e-8b8d-c3e846b26abf" providerId="ADAL" clId="{B06F194D-61CE-4BAF-BF35-B5D9A36785DA}" dt="2022-11-29T10:31:47.217" v="35" actId="11"/>
          <ac:spMkLst>
            <pc:docMk/>
            <pc:sldMk cId="469794829" sldId="299"/>
            <ac:spMk id="3" creationId="{13F2E723-A253-4C10-A0F1-73AD0321B2E2}"/>
          </ac:spMkLst>
        </pc:spChg>
      </pc:sldChg>
      <pc:sldChg chg="modSp mod delCm modNotesTx">
        <pc:chgData name="Hof, Carola van" userId="6e14c951-6401-475e-8b8d-c3e846b26abf" providerId="ADAL" clId="{B06F194D-61CE-4BAF-BF35-B5D9A36785DA}" dt="2022-11-29T10:49:23.719" v="275" actId="20577"/>
        <pc:sldMkLst>
          <pc:docMk/>
          <pc:sldMk cId="4102440066" sldId="300"/>
        </pc:sldMkLst>
        <pc:graphicFrameChg chg="mod modGraphic">
          <ac:chgData name="Hof, Carola van" userId="6e14c951-6401-475e-8b8d-c3e846b26abf" providerId="ADAL" clId="{B06F194D-61CE-4BAF-BF35-B5D9A36785DA}" dt="2022-11-29T08:46:35.698" v="6" actId="14100"/>
          <ac:graphicFrameMkLst>
            <pc:docMk/>
            <pc:sldMk cId="4102440066" sldId="300"/>
            <ac:graphicFrameMk id="9" creationId="{9108C83E-299D-4D7F-AC2E-2941E64853FA}"/>
          </ac:graphicFrameMkLst>
        </pc:graphicFrameChg>
        <pc:picChg chg="mod">
          <ac:chgData name="Hof, Carola van" userId="6e14c951-6401-475e-8b8d-c3e846b26abf" providerId="ADAL" clId="{B06F194D-61CE-4BAF-BF35-B5D9A36785DA}" dt="2022-11-29T08:46:54.332" v="7" actId="1076"/>
          <ac:picMkLst>
            <pc:docMk/>
            <pc:sldMk cId="4102440066" sldId="300"/>
            <ac:picMk id="4" creationId="{521179EB-BA64-4512-9BC6-72F42E458C43}"/>
          </ac:picMkLst>
        </pc:picChg>
      </pc:sldChg>
      <pc:sldChg chg="delCm">
        <pc:chgData name="Hof, Carola van" userId="6e14c951-6401-475e-8b8d-c3e846b26abf" providerId="ADAL" clId="{B06F194D-61CE-4BAF-BF35-B5D9A36785DA}" dt="2022-11-29T10:33:13.905" v="41" actId="1592"/>
        <pc:sldMkLst>
          <pc:docMk/>
          <pc:sldMk cId="2303485007" sldId="301"/>
        </pc:sldMkLst>
      </pc:sldChg>
      <pc:sldChg chg="del">
        <pc:chgData name="Hof, Carola van" userId="6e14c951-6401-475e-8b8d-c3e846b26abf" providerId="ADAL" clId="{B06F194D-61CE-4BAF-BF35-B5D9A36785DA}" dt="2022-11-29T08:47:11.593" v="9" actId="47"/>
        <pc:sldMkLst>
          <pc:docMk/>
          <pc:sldMk cId="3196493599" sldId="304"/>
        </pc:sldMkLst>
      </pc:sldChg>
      <pc:sldChg chg="addSp delSp modSp mod delCm">
        <pc:chgData name="Hof, Carola van" userId="6e14c951-6401-475e-8b8d-c3e846b26abf" providerId="ADAL" clId="{B06F194D-61CE-4BAF-BF35-B5D9A36785DA}" dt="2022-11-29T10:29:33.255" v="31" actId="14100"/>
        <pc:sldMkLst>
          <pc:docMk/>
          <pc:sldMk cId="2037000316" sldId="305"/>
        </pc:sldMkLst>
        <pc:picChg chg="add del">
          <ac:chgData name="Hof, Carola van" userId="6e14c951-6401-475e-8b8d-c3e846b26abf" providerId="ADAL" clId="{B06F194D-61CE-4BAF-BF35-B5D9A36785DA}" dt="2022-11-29T10:25:27.626" v="21" actId="22"/>
          <ac:picMkLst>
            <pc:docMk/>
            <pc:sldMk cId="2037000316" sldId="305"/>
            <ac:picMk id="4" creationId="{5DC55A17-3CAF-E7CA-C6FB-0CAD6227E7A8}"/>
          </ac:picMkLst>
        </pc:picChg>
        <pc:picChg chg="del">
          <ac:chgData name="Hof, Carola van" userId="6e14c951-6401-475e-8b8d-c3e846b26abf" providerId="ADAL" clId="{B06F194D-61CE-4BAF-BF35-B5D9A36785DA}" dt="2022-11-29T10:25:13.242" v="19" actId="478"/>
          <ac:picMkLst>
            <pc:docMk/>
            <pc:sldMk cId="2037000316" sldId="305"/>
            <ac:picMk id="6" creationId="{C128A7C2-BFC7-46BC-83AA-BC92970E16B1}"/>
          </ac:picMkLst>
        </pc:picChg>
        <pc:picChg chg="add del">
          <ac:chgData name="Hof, Carola van" userId="6e14c951-6401-475e-8b8d-c3e846b26abf" providerId="ADAL" clId="{B06F194D-61CE-4BAF-BF35-B5D9A36785DA}" dt="2022-11-29T10:28:22.470" v="23" actId="478"/>
          <ac:picMkLst>
            <pc:docMk/>
            <pc:sldMk cId="2037000316" sldId="305"/>
            <ac:picMk id="7" creationId="{25F98B70-9F28-6E30-866F-DB18FA8B07D5}"/>
          </ac:picMkLst>
        </pc:picChg>
        <pc:picChg chg="add del">
          <ac:chgData name="Hof, Carola van" userId="6e14c951-6401-475e-8b8d-c3e846b26abf" providerId="ADAL" clId="{B06F194D-61CE-4BAF-BF35-B5D9A36785DA}" dt="2022-11-29T10:28:36.199" v="25" actId="22"/>
          <ac:picMkLst>
            <pc:docMk/>
            <pc:sldMk cId="2037000316" sldId="305"/>
            <ac:picMk id="9" creationId="{0565D68E-A90C-B7AC-CBB7-70A62A30E3CE}"/>
          </ac:picMkLst>
        </pc:picChg>
        <pc:picChg chg="add mod">
          <ac:chgData name="Hof, Carola van" userId="6e14c951-6401-475e-8b8d-c3e846b26abf" providerId="ADAL" clId="{B06F194D-61CE-4BAF-BF35-B5D9A36785DA}" dt="2022-11-29T10:29:33.255" v="31" actId="14100"/>
          <ac:picMkLst>
            <pc:docMk/>
            <pc:sldMk cId="2037000316" sldId="305"/>
            <ac:picMk id="11" creationId="{8B870F64-C228-EC42-75FF-3F439F9BF66B}"/>
          </ac:picMkLst>
        </pc:picChg>
      </pc:sldChg>
      <pc:sldChg chg="delCm">
        <pc:chgData name="Hof, Carola van" userId="6e14c951-6401-475e-8b8d-c3e846b26abf" providerId="ADAL" clId="{B06F194D-61CE-4BAF-BF35-B5D9A36785DA}" dt="2022-11-29T08:56:20.384" v="16" actId="1592"/>
        <pc:sldMkLst>
          <pc:docMk/>
          <pc:sldMk cId="1352318931" sldId="306"/>
        </pc:sldMkLst>
      </pc:sldChg>
      <pc:sldChg chg="delCm">
        <pc:chgData name="Hof, Carola van" userId="6e14c951-6401-475e-8b8d-c3e846b26abf" providerId="ADAL" clId="{B06F194D-61CE-4BAF-BF35-B5D9A36785DA}" dt="2022-11-29T08:55:47.756" v="14" actId="1592"/>
        <pc:sldMkLst>
          <pc:docMk/>
          <pc:sldMk cId="2645407767" sldId="310"/>
        </pc:sldMkLst>
      </pc:sldChg>
      <pc:sldChg chg="del">
        <pc:chgData name="Hof, Carola van" userId="6e14c951-6401-475e-8b8d-c3e846b26abf" providerId="ADAL" clId="{B06F194D-61CE-4BAF-BF35-B5D9A36785DA}" dt="2022-11-29T08:50:11.733" v="10" actId="47"/>
        <pc:sldMkLst>
          <pc:docMk/>
          <pc:sldMk cId="2557194953" sldId="314"/>
        </pc:sldMkLst>
      </pc:sldChg>
      <pc:sldChg chg="modSp mod">
        <pc:chgData name="Hof, Carola van" userId="6e14c951-6401-475e-8b8d-c3e846b26abf" providerId="ADAL" clId="{B06F194D-61CE-4BAF-BF35-B5D9A36785DA}" dt="2022-11-29T08:57:30.002" v="18" actId="255"/>
        <pc:sldMkLst>
          <pc:docMk/>
          <pc:sldMk cId="2861443182" sldId="315"/>
        </pc:sldMkLst>
        <pc:graphicFrameChg chg="modGraphic">
          <ac:chgData name="Hof, Carola van" userId="6e14c951-6401-475e-8b8d-c3e846b26abf" providerId="ADAL" clId="{B06F194D-61CE-4BAF-BF35-B5D9A36785DA}" dt="2022-11-29T08:57:30.002" v="18" actId="255"/>
          <ac:graphicFrameMkLst>
            <pc:docMk/>
            <pc:sldMk cId="2861443182" sldId="315"/>
            <ac:graphicFrameMk id="4" creationId="{40CC93A4-81B7-4C13-AAB5-6DB43565EC36}"/>
          </ac:graphicFrameMkLst>
        </pc:graphicFrameChg>
      </pc:sldChg>
      <pc:sldChg chg="del">
        <pc:chgData name="Hof, Carola van" userId="6e14c951-6401-475e-8b8d-c3e846b26abf" providerId="ADAL" clId="{B06F194D-61CE-4BAF-BF35-B5D9A36785DA}" dt="2022-11-29T08:50:13.130" v="11" actId="47"/>
        <pc:sldMkLst>
          <pc:docMk/>
          <pc:sldMk cId="3772895284" sldId="316"/>
        </pc:sldMkLst>
      </pc:sldChg>
      <pc:sldChg chg="del">
        <pc:chgData name="Hof, Carola van" userId="6e14c951-6401-475e-8b8d-c3e846b26abf" providerId="ADAL" clId="{B06F194D-61CE-4BAF-BF35-B5D9A36785DA}" dt="2022-11-29T08:47:07.030" v="8" actId="47"/>
        <pc:sldMkLst>
          <pc:docMk/>
          <pc:sldMk cId="4235527712" sldId="3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73243819399552"/>
          <c:y val="0.1875987008196868"/>
          <c:w val="0.52770461356780274"/>
          <c:h val="0.79155699908923693"/>
        </c:manualLayout>
      </c:layout>
      <c:pieChart>
        <c:varyColors val="1"/>
        <c:ser>
          <c:idx val="0"/>
          <c:order val="0"/>
          <c:tx>
            <c:strRef>
              <c:f>Blad1!$B$1</c:f>
              <c:strCache>
                <c:ptCount val="1"/>
                <c:pt idx="0">
                  <c:v>Verkoop</c:v>
                </c:pt>
              </c:strCache>
            </c:strRef>
          </c:tx>
          <c:explosion val="1"/>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72B3-4BA1-8FBB-71E35DD57D8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72B3-4BA1-8FBB-71E35DD57D85}"/>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72B3-4BA1-8FBB-71E35DD57D85}"/>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72B3-4BA1-8FBB-71E35DD57D85}"/>
              </c:ext>
            </c:extLst>
          </c:dPt>
          <c:cat>
            <c:strRef>
              <c:f>Blad1!$A$2:$A$5</c:f>
              <c:strCache>
                <c:ptCount val="4"/>
                <c:pt idx="0">
                  <c:v>1e kwrt</c:v>
                </c:pt>
                <c:pt idx="1">
                  <c:v>2e kwrt</c:v>
                </c:pt>
                <c:pt idx="2">
                  <c:v>3e kwrt</c:v>
                </c:pt>
                <c:pt idx="3">
                  <c:v>4e kwrt</c:v>
                </c:pt>
              </c:strCache>
            </c:strRef>
          </c:cat>
          <c:val>
            <c:numRef>
              <c:f>Blad1!$B$2:$B$5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72B3-4BA1-8FBB-71E35DD57D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73243819399552"/>
          <c:y val="0.1875987008196868"/>
          <c:w val="0.52770461356780274"/>
          <c:h val="0.79155699908923693"/>
        </c:manualLayout>
      </c:layout>
      <c:pieChart>
        <c:varyColors val="1"/>
        <c:ser>
          <c:idx val="0"/>
          <c:order val="0"/>
          <c:tx>
            <c:strRef>
              <c:f>Blad1!$B$1</c:f>
              <c:strCache>
                <c:ptCount val="1"/>
                <c:pt idx="0">
                  <c:v>Verkoop</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69-4CB1-9A14-3F2072801C29}"/>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1669-4CB1-9A14-3F2072801C29}"/>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1669-4CB1-9A14-3F2072801C29}"/>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1669-4CB1-9A14-3F2072801C29}"/>
              </c:ext>
            </c:extLst>
          </c:dPt>
          <c:cat>
            <c:strRef>
              <c:f>Blad1!$A$2:$A$5</c:f>
              <c:strCache>
                <c:ptCount val="4"/>
                <c:pt idx="0">
                  <c:v>1e kwrt</c:v>
                </c:pt>
                <c:pt idx="1">
                  <c:v>2e kwrt</c:v>
                </c:pt>
                <c:pt idx="2">
                  <c:v>3e kwrt</c:v>
                </c:pt>
                <c:pt idx="3">
                  <c:v>4e kwrt</c:v>
                </c:pt>
              </c:strCache>
            </c:strRef>
          </c:cat>
          <c:val>
            <c:numRef>
              <c:f>Blad1!$B$2:$B$5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1669-4CB1-9A14-3F2072801C2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73243819399552"/>
          <c:y val="0.1875987008196868"/>
          <c:w val="0.52770461356780274"/>
          <c:h val="0.79155699908923693"/>
        </c:manualLayout>
      </c:layout>
      <c:pieChart>
        <c:varyColors val="1"/>
        <c:ser>
          <c:idx val="0"/>
          <c:order val="0"/>
          <c:tx>
            <c:strRef>
              <c:f>Blad1!$B$1</c:f>
              <c:strCache>
                <c:ptCount val="1"/>
                <c:pt idx="0">
                  <c:v>Verkoop</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C6-49FF-8B3F-E5F934D43CE4}"/>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BFC6-49FF-8B3F-E5F934D43CE4}"/>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BFC6-49FF-8B3F-E5F934D43CE4}"/>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BFC6-49FF-8B3F-E5F934D43CE4}"/>
              </c:ext>
            </c:extLst>
          </c:dPt>
          <c:cat>
            <c:strRef>
              <c:f>Blad1!$A$2:$A$5</c:f>
              <c:strCache>
                <c:ptCount val="4"/>
                <c:pt idx="0">
                  <c:v>1e kwrt</c:v>
                </c:pt>
                <c:pt idx="1">
                  <c:v>2e kwrt</c:v>
                </c:pt>
                <c:pt idx="2">
                  <c:v>3e kwrt</c:v>
                </c:pt>
                <c:pt idx="3">
                  <c:v>4e kwrt</c:v>
                </c:pt>
              </c:strCache>
            </c:strRef>
          </c:cat>
          <c:val>
            <c:numRef>
              <c:f>Blad1!$B$2:$B$5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BFC6-49FF-8B3F-E5F934D43C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drawings/drawing1.xml><?xml version="1.0" encoding="utf-8"?>
<c:userShapes xmlns:c="http://schemas.openxmlformats.org/drawingml/2006/chart">
  <cdr:relSizeAnchor xmlns:cdr="http://schemas.openxmlformats.org/drawingml/2006/chartDrawing">
    <cdr:from>
      <cdr:x>0.57627</cdr:x>
      <cdr:y>0.36643</cdr:y>
    </cdr:from>
    <cdr:to>
      <cdr:x>0.79268</cdr:x>
      <cdr:y>0.50303</cdr:y>
    </cdr:to>
    <cdr:sp macro="" textlink="">
      <cdr:nvSpPr>
        <cdr:cNvPr id="3" name="Tekstvak 12">
          <a:extLst xmlns:a="http://schemas.openxmlformats.org/drawingml/2006/main">
            <a:ext uri="{FF2B5EF4-FFF2-40B4-BE49-F238E27FC236}">
              <a16:creationId xmlns:a16="http://schemas.microsoft.com/office/drawing/2014/main" id="{5F7D4AC1-9F09-4753-AB3E-C2708448AE30}"/>
            </a:ext>
          </a:extLst>
        </cdr:cNvPr>
        <cdr:cNvSpPr txBox="1"/>
      </cdr:nvSpPr>
      <cdr:spPr>
        <a:xfrm xmlns:a="http://schemas.openxmlformats.org/drawingml/2006/main">
          <a:off x="7344816" y="3192667"/>
          <a:ext cx="2758235" cy="119019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l-NL" sz="2800" dirty="0">
              <a:solidFill>
                <a:schemeClr val="bg1"/>
              </a:solidFill>
            </a:rPr>
            <a:t>7 hulpverleners</a:t>
          </a:r>
        </a:p>
      </cdr:txBody>
    </cdr:sp>
  </cdr:relSizeAnchor>
  <cdr:relSizeAnchor xmlns:cdr="http://schemas.openxmlformats.org/drawingml/2006/chartDrawing">
    <cdr:from>
      <cdr:x>0.37853</cdr:x>
      <cdr:y>0.37191</cdr:y>
    </cdr:from>
    <cdr:to>
      <cdr:x>0.5277</cdr:x>
      <cdr:y>0.43196</cdr:y>
    </cdr:to>
    <cdr:sp macro="" textlink="">
      <cdr:nvSpPr>
        <cdr:cNvPr id="4" name="Tekstvak 12">
          <a:extLst xmlns:a="http://schemas.openxmlformats.org/drawingml/2006/main">
            <a:ext uri="{FF2B5EF4-FFF2-40B4-BE49-F238E27FC236}">
              <a16:creationId xmlns:a16="http://schemas.microsoft.com/office/drawing/2014/main" id="{6370A6FF-B282-4AC9-B9F8-E18F3D4F5AC6}"/>
            </a:ext>
          </a:extLst>
        </cdr:cNvPr>
        <cdr:cNvSpPr txBox="1"/>
      </cdr:nvSpPr>
      <cdr:spPr>
        <a:xfrm xmlns:a="http://schemas.openxmlformats.org/drawingml/2006/main">
          <a:off x="4824536" y="3240420"/>
          <a:ext cx="1901175"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2800" dirty="0">
              <a:solidFill>
                <a:schemeClr val="bg1"/>
              </a:solidFill>
            </a:rPr>
            <a:t>5 ouders</a:t>
          </a:r>
        </a:p>
      </cdr:txBody>
    </cdr:sp>
  </cdr:relSizeAnchor>
  <cdr:relSizeAnchor xmlns:cdr="http://schemas.openxmlformats.org/drawingml/2006/chartDrawing">
    <cdr:from>
      <cdr:x>0.25424</cdr:x>
      <cdr:y>0.84374</cdr:y>
    </cdr:from>
    <cdr:to>
      <cdr:x>0.33486</cdr:x>
      <cdr:y>0.96306</cdr:y>
    </cdr:to>
    <cdr:pic>
      <cdr:nvPicPr>
        <cdr:cNvPr id="5" name="Graphic 8" descr="Boeken">
          <a:extLst xmlns:a="http://schemas.openxmlformats.org/drawingml/2006/main">
            <a:ext uri="{FF2B5EF4-FFF2-40B4-BE49-F238E27FC236}">
              <a16:creationId xmlns:a16="http://schemas.microsoft.com/office/drawing/2014/main" id="{E2842352-2581-445F-B55A-D1CC8EF69CE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240360" y="7351504"/>
          <a:ext cx="1027535" cy="1039631"/>
        </a:xfrm>
        <a:prstGeom xmlns:a="http://schemas.openxmlformats.org/drawingml/2006/main" prst="rect">
          <a:avLst/>
        </a:prstGeom>
      </cdr:spPr>
    </cdr:pic>
  </cdr:relSizeAnchor>
  <cdr:relSizeAnchor xmlns:cdr="http://schemas.openxmlformats.org/drawingml/2006/chartDrawing">
    <cdr:from>
      <cdr:x>0.887</cdr:x>
      <cdr:y>0.42396</cdr:y>
    </cdr:from>
    <cdr:to>
      <cdr:x>0.9887</cdr:x>
      <cdr:y>0.57604</cdr:y>
    </cdr:to>
    <cdr:pic>
      <cdr:nvPicPr>
        <cdr:cNvPr id="6" name="Graphic 15" descr="Internet silhouet">
          <a:extLst xmlns:a="http://schemas.openxmlformats.org/drawingml/2006/main">
            <a:ext uri="{FF2B5EF4-FFF2-40B4-BE49-F238E27FC236}">
              <a16:creationId xmlns:a16="http://schemas.microsoft.com/office/drawing/2014/main" id="{BA4D0081-73F7-4377-AEF8-50D60B1BE4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11305221" y="3693950"/>
          <a:ext cx="1296209" cy="1325068"/>
        </a:xfrm>
        <a:prstGeom xmlns:a="http://schemas.openxmlformats.org/drawingml/2006/main" prst="rect">
          <a:avLst/>
        </a:prstGeom>
      </cdr:spPr>
    </cdr:pic>
  </cdr:relSizeAnchor>
  <cdr:relSizeAnchor xmlns:cdr="http://schemas.openxmlformats.org/drawingml/2006/chartDrawing">
    <cdr:from>
      <cdr:x>0.06215</cdr:x>
      <cdr:y>0.09619</cdr:y>
    </cdr:from>
    <cdr:to>
      <cdr:x>0.28039</cdr:x>
      <cdr:y>0.21381</cdr:y>
    </cdr:to>
    <cdr:sp macro="" textlink="">
      <cdr:nvSpPr>
        <cdr:cNvPr id="7" name="Gedachtewolkje: wolk 6">
          <a:extLst xmlns:a="http://schemas.openxmlformats.org/drawingml/2006/main">
            <a:ext uri="{FF2B5EF4-FFF2-40B4-BE49-F238E27FC236}">
              <a16:creationId xmlns:a16="http://schemas.microsoft.com/office/drawing/2014/main" id="{8E581A1F-5B21-4A4B-890B-EEB8E9AAE163}"/>
            </a:ext>
          </a:extLst>
        </cdr:cNvPr>
        <cdr:cNvSpPr/>
      </cdr:nvSpPr>
      <cdr:spPr>
        <a:xfrm xmlns:a="http://schemas.openxmlformats.org/drawingml/2006/main">
          <a:off x="792088" y="838074"/>
          <a:ext cx="2781560" cy="1024819"/>
        </a:xfrm>
        <a:prstGeom xmlns:a="http://schemas.openxmlformats.org/drawingml/2006/main" prst="cloudCallout">
          <a:avLst>
            <a:gd name="adj1" fmla="val 24564"/>
            <a:gd name="adj2" fmla="val 65333"/>
          </a:avLst>
        </a:prstGeom>
        <a:solidFill xmlns:a="http://schemas.openxmlformats.org/drawingml/2006/main">
          <a:schemeClr val="bg2">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nl-NL" sz="2968" dirty="0">
              <a:solidFill>
                <a:schemeClr val="bg1"/>
              </a:solidFill>
            </a:rPr>
            <a:t>wensen</a:t>
          </a:r>
        </a:p>
      </cdr:txBody>
    </cdr:sp>
  </cdr:relSizeAnchor>
  <cdr:relSizeAnchor xmlns:cdr="http://schemas.openxmlformats.org/drawingml/2006/chartDrawing">
    <cdr:from>
      <cdr:x>0.29868</cdr:x>
      <cdr:y>0.09619</cdr:y>
    </cdr:from>
    <cdr:to>
      <cdr:x>0.5</cdr:x>
      <cdr:y>0.21381</cdr:y>
    </cdr:to>
    <cdr:sp macro="" textlink="">
      <cdr:nvSpPr>
        <cdr:cNvPr id="9" name="Tekstballon: ovaal 8">
          <a:extLst xmlns:a="http://schemas.openxmlformats.org/drawingml/2006/main">
            <a:ext uri="{FF2B5EF4-FFF2-40B4-BE49-F238E27FC236}">
              <a16:creationId xmlns:a16="http://schemas.microsoft.com/office/drawing/2014/main" id="{3E893123-AC51-4B14-9EE9-9C0DA2EFF974}"/>
            </a:ext>
          </a:extLst>
        </cdr:cNvPr>
        <cdr:cNvSpPr/>
      </cdr:nvSpPr>
      <cdr:spPr>
        <a:xfrm xmlns:a="http://schemas.openxmlformats.org/drawingml/2006/main">
          <a:off x="3806739" y="838074"/>
          <a:ext cx="2565969" cy="1024852"/>
        </a:xfrm>
        <a:prstGeom xmlns:a="http://schemas.openxmlformats.org/drawingml/2006/main" prst="wedgeEllipseCallout">
          <a:avLst>
            <a:gd name="adj1" fmla="val -42008"/>
            <a:gd name="adj2" fmla="val 59342"/>
          </a:avLst>
        </a:prstGeom>
        <a:solidFill xmlns:a="http://schemas.openxmlformats.org/drawingml/2006/main">
          <a:schemeClr val="bg2">
            <a:lumMod val="20000"/>
            <a:lumOff val="8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nl-NL" sz="2968" i="0" u="none" strike="noStrike" kern="0" cap="none" spc="0" normalizeH="0" baseline="0" noProof="0" dirty="0">
              <a:ln>
                <a:noFill/>
              </a:ln>
              <a:solidFill>
                <a:schemeClr val="bg1"/>
              </a:solidFill>
              <a:effectLst/>
              <a:uLnTx/>
              <a:uFillTx/>
              <a:latin typeface="Calibri"/>
              <a:ea typeface="+mn-ea"/>
              <a:cs typeface="+mn-cs"/>
            </a:rPr>
            <a:t>behoeften</a:t>
          </a:r>
        </a:p>
      </cdr:txBody>
    </cdr:sp>
  </cdr:relSizeAnchor>
  <cdr:relSizeAnchor xmlns:cdr="http://schemas.openxmlformats.org/drawingml/2006/chartDrawing">
    <cdr:from>
      <cdr:x>0.78531</cdr:x>
      <cdr:y>0.19911</cdr:y>
    </cdr:from>
    <cdr:to>
      <cdr:x>0.90475</cdr:x>
      <cdr:y>0.37383</cdr:y>
    </cdr:to>
    <cdr:pic>
      <cdr:nvPicPr>
        <cdr:cNvPr id="11" name="Afbeelding 10">
          <a:extLst xmlns:a="http://schemas.openxmlformats.org/drawingml/2006/main">
            <a:ext uri="{FF2B5EF4-FFF2-40B4-BE49-F238E27FC236}">
              <a16:creationId xmlns:a16="http://schemas.microsoft.com/office/drawing/2014/main" id="{0DCEEE5B-E615-4DCD-8BA6-A1A21184BD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10009112" y="1734880"/>
          <a:ext cx="1522285" cy="1522285"/>
        </a:xfrm>
        <a:prstGeom xmlns:a="http://schemas.openxmlformats.org/drawingml/2006/main" prst="rect">
          <a:avLst/>
        </a:prstGeom>
      </cdr:spPr>
    </cdr:pic>
  </cdr:relSizeAnchor>
  <cdr:relSizeAnchor xmlns:cdr="http://schemas.openxmlformats.org/drawingml/2006/chartDrawing">
    <cdr:from>
      <cdr:x>0.21147</cdr:x>
      <cdr:y>0.19911</cdr:y>
    </cdr:from>
    <cdr:to>
      <cdr:x>0.33091</cdr:x>
      <cdr:y>0.37383</cdr:y>
    </cdr:to>
    <cdr:pic>
      <cdr:nvPicPr>
        <cdr:cNvPr id="12" name="Afbeelding 11">
          <a:extLst xmlns:a="http://schemas.openxmlformats.org/drawingml/2006/main">
            <a:ext uri="{FF2B5EF4-FFF2-40B4-BE49-F238E27FC236}">
              <a16:creationId xmlns:a16="http://schemas.microsoft.com/office/drawing/2014/main" id="{0DCEEE5B-E615-4DCD-8BA6-A1A21184BD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2695241" y="1734880"/>
          <a:ext cx="1522285" cy="1522285"/>
        </a:xfrm>
        <a:prstGeom xmlns:a="http://schemas.openxmlformats.org/drawingml/2006/main" prst="rect">
          <a:avLst/>
        </a:prstGeom>
      </cdr:spPr>
    </cdr:pic>
  </cdr:relSizeAnchor>
  <cdr:relSizeAnchor xmlns:cdr="http://schemas.openxmlformats.org/drawingml/2006/chartDrawing">
    <cdr:from>
      <cdr:x>0.79661</cdr:x>
      <cdr:y>0.78589</cdr:y>
    </cdr:from>
    <cdr:to>
      <cdr:x>0.91605</cdr:x>
      <cdr:y>0.96061</cdr:y>
    </cdr:to>
    <cdr:pic>
      <cdr:nvPicPr>
        <cdr:cNvPr id="13" name="Afbeelding 12">
          <a:extLst xmlns:a="http://schemas.openxmlformats.org/drawingml/2006/main">
            <a:ext uri="{FF2B5EF4-FFF2-40B4-BE49-F238E27FC236}">
              <a16:creationId xmlns:a16="http://schemas.microsoft.com/office/drawing/2014/main" id="{0DCEEE5B-E615-4DCD-8BA6-A1A21184BD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10153128" y="6847448"/>
          <a:ext cx="1522285" cy="1522285"/>
        </a:xfrm>
        <a:prstGeom xmlns:a="http://schemas.openxmlformats.org/drawingml/2006/main" prst="rect">
          <a:avLst/>
        </a:prstGeom>
      </cdr:spPr>
    </cdr:pic>
  </cdr:relSizeAnchor>
  <cdr:relSizeAnchor xmlns:cdr="http://schemas.openxmlformats.org/drawingml/2006/chartDrawing">
    <cdr:from>
      <cdr:x>0.51954</cdr:x>
      <cdr:y>0.52581</cdr:y>
    </cdr:from>
    <cdr:to>
      <cdr:x>0.59161</cdr:x>
      <cdr:y>0.62205</cdr:y>
    </cdr:to>
    <cdr:pic>
      <cdr:nvPicPr>
        <cdr:cNvPr id="14" name="Graphic 18" descr="Vergadering">
          <a:extLst xmlns:a="http://schemas.openxmlformats.org/drawingml/2006/main">
            <a:ext uri="{FF2B5EF4-FFF2-40B4-BE49-F238E27FC236}">
              <a16:creationId xmlns:a16="http://schemas.microsoft.com/office/drawing/2014/main" id="{529D06F5-64B3-4CB7-9E26-46A004F6B4D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xmlns:a="http://schemas.openxmlformats.org/drawingml/2006/main">
          <a:fillRect/>
        </a:stretch>
      </cdr:blipFill>
      <cdr:spPr>
        <a:xfrm xmlns:a="http://schemas.openxmlformats.org/drawingml/2006/main">
          <a:off x="6621704" y="4581389"/>
          <a:ext cx="918592" cy="838509"/>
        </a:xfrm>
        <a:prstGeom xmlns:a="http://schemas.openxmlformats.org/drawingml/2006/main" prst="rect">
          <a:avLst/>
        </a:prstGeom>
      </cdr:spPr>
    </cdr:pic>
  </cdr:relSizeAnchor>
  <cdr:relSizeAnchor xmlns:cdr="http://schemas.openxmlformats.org/drawingml/2006/chartDrawing">
    <cdr:from>
      <cdr:x>0.37853</cdr:x>
      <cdr:y>0.69159</cdr:y>
    </cdr:from>
    <cdr:to>
      <cdr:x>0.53335</cdr:x>
      <cdr:y>0.75164</cdr:y>
    </cdr:to>
    <cdr:sp macro="" textlink="">
      <cdr:nvSpPr>
        <cdr:cNvPr id="15" name="Tekstvak 12">
          <a:extLst xmlns:a="http://schemas.openxmlformats.org/drawingml/2006/main">
            <a:ext uri="{FF2B5EF4-FFF2-40B4-BE49-F238E27FC236}">
              <a16:creationId xmlns:a16="http://schemas.microsoft.com/office/drawing/2014/main" id="{8044FD35-65FF-48A3-80CE-F1009F321330}"/>
            </a:ext>
          </a:extLst>
        </cdr:cNvPr>
        <cdr:cNvSpPr txBox="1"/>
      </cdr:nvSpPr>
      <cdr:spPr>
        <a:xfrm xmlns:a="http://schemas.openxmlformats.org/drawingml/2006/main">
          <a:off x="4824536" y="6025798"/>
          <a:ext cx="1973183"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NL" sz="2800" dirty="0">
              <a:solidFill>
                <a:schemeClr val="bg1"/>
              </a:solidFill>
            </a:rPr>
            <a:t>literatuur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de-DE"/>
          </a:p>
        </p:txBody>
      </p:sp>
      <p:sp>
        <p:nvSpPr>
          <p:cNvPr id="3" name="Tijdelijke aanduiding voo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1652842-D7C5-461A-A5FF-75624F506F99}" type="datetimeFigureOut">
              <a:rPr lang="de-DE" smtClean="0"/>
              <a:t>29.11.2022</a:t>
            </a:fld>
            <a:endParaRPr lang="de-DE"/>
          </a:p>
        </p:txBody>
      </p:sp>
      <p:sp>
        <p:nvSpPr>
          <p:cNvPr id="4" name="Tijdelijke aanduiding voor dia-afbeelding 3"/>
          <p:cNvSpPr>
            <a:spLocks noGrp="1" noRot="1" noChangeAspect="1"/>
          </p:cNvSpPr>
          <p:nvPr>
            <p:ph type="sldImg" idx="2"/>
          </p:nvPr>
        </p:nvSpPr>
        <p:spPr>
          <a:xfrm>
            <a:off x="7507288" y="1414463"/>
            <a:ext cx="5089525" cy="3816350"/>
          </a:xfrm>
          <a:prstGeom prst="rect">
            <a:avLst/>
          </a:prstGeom>
          <a:noFill/>
          <a:ln w="12700">
            <a:solidFill>
              <a:prstClr val="black"/>
            </a:solidFill>
          </a:ln>
        </p:spPr>
        <p:txBody>
          <a:bodyPr vert="horz" lIns="91440" tIns="45720" rIns="91440" bIns="45720" rtlCol="0" anchor="ctr"/>
          <a:lstStyle/>
          <a:p>
            <a:endParaRPr lang="de-DE"/>
          </a:p>
        </p:txBody>
      </p:sp>
      <p:sp>
        <p:nvSpPr>
          <p:cNvPr id="5" name="Tijdelijke aanduiding voor notiti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6" name="Tijdelijke aanduiding voor voetteks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de-DE"/>
          </a:p>
        </p:txBody>
      </p:sp>
      <p:sp>
        <p:nvSpPr>
          <p:cNvPr id="7" name="Tijdelijke aanduiding voor dia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0FA9455-5072-47D3-AF96-35146EF43066}" type="slidenum">
              <a:rPr lang="de-DE" smtClean="0"/>
              <a:t>‹nr.›</a:t>
            </a:fld>
            <a:endParaRPr lang="de-DE"/>
          </a:p>
        </p:txBody>
      </p:sp>
    </p:spTree>
    <p:extLst>
      <p:ext uri="{BB962C8B-B14F-4D97-AF65-F5344CB8AC3E}">
        <p14:creationId xmlns:p14="http://schemas.microsoft.com/office/powerpoint/2010/main" val="187179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Eens = blijven zitten</a:t>
            </a:r>
          </a:p>
          <a:p>
            <a:r>
              <a:rPr lang="nl-NL"/>
              <a:t>Niet eens = staan</a:t>
            </a:r>
          </a:p>
        </p:txBody>
      </p:sp>
      <p:sp>
        <p:nvSpPr>
          <p:cNvPr id="4" name="Tijdelijke aanduiding voor dianummer 3"/>
          <p:cNvSpPr>
            <a:spLocks noGrp="1"/>
          </p:cNvSpPr>
          <p:nvPr>
            <p:ph type="sldNum" sz="quarter" idx="5"/>
          </p:nvPr>
        </p:nvSpPr>
        <p:spPr/>
        <p:txBody>
          <a:bodyPr/>
          <a:lstStyle/>
          <a:p>
            <a:fld id="{10FA9455-5072-47D3-AF96-35146EF43066}" type="slidenum">
              <a:rPr lang="de-DE" smtClean="0"/>
              <a:t>2</a:t>
            </a:fld>
            <a:endParaRPr lang="de-DE"/>
          </a:p>
        </p:txBody>
      </p:sp>
    </p:spTree>
    <p:extLst>
      <p:ext uri="{BB962C8B-B14F-4D97-AF65-F5344CB8AC3E}">
        <p14:creationId xmlns:p14="http://schemas.microsoft.com/office/powerpoint/2010/main" val="170057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Times New Roman" panose="02020603050405020304" pitchFamily="18" charset="0"/>
                <a:cs typeface="Arial" panose="020B0604020202020204" pitchFamily="34" charset="0"/>
              </a:rPr>
              <a:t> ‘goed genoeg’ begrip is geïntroduceerd door </a:t>
            </a:r>
            <a:r>
              <a:rPr lang="nl-NL" sz="1200">
                <a:solidFill>
                  <a:srgbClr val="000000"/>
                </a:solidFill>
                <a:effectLst/>
                <a:latin typeface="Calibri" panose="020F0502020204030204" pitchFamily="34" charset="0"/>
                <a:ea typeface="Times New Roman" panose="02020603050405020304" pitchFamily="18" charset="0"/>
              </a:rPr>
              <a:t>(Winnicott, 1964)</a:t>
            </a:r>
            <a:r>
              <a:rPr lang="nl-NL" sz="1200">
                <a:effectLst/>
                <a:latin typeface="Calibri" panose="020F0502020204030204" pitchFamily="34" charset="0"/>
                <a:ea typeface="Times New Roman" panose="02020603050405020304" pitchFamily="18" charset="0"/>
                <a:cs typeface="Arial" panose="020B0604020202020204" pitchFamily="34" charset="0"/>
              </a:rPr>
              <a:t> om aan te geven dat de opvoeding niet perfect hoeft te zijn als ze maar goed genoeg is voor het welzijn van het kind.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Times New Roman" panose="02020603050405020304" pitchFamily="18" charset="0"/>
                <a:cs typeface="Arial" panose="020B0604020202020204" pitchFamily="34" charset="0"/>
              </a:rPr>
              <a:t>In Nederland  door </a:t>
            </a:r>
            <a:r>
              <a:rPr lang="nl-NL" sz="1200">
                <a:solidFill>
                  <a:srgbClr val="000000"/>
                </a:solidFill>
                <a:effectLst/>
                <a:latin typeface="Calibri" panose="020F0502020204030204" pitchFamily="34" charset="0"/>
                <a:ea typeface="Times New Roman" panose="02020603050405020304" pitchFamily="18" charset="0"/>
              </a:rPr>
              <a:t>(De Vries et al., 2005, p.8)</a:t>
            </a:r>
            <a:r>
              <a:rPr lang="nl-NL" sz="1200">
                <a:effectLst/>
                <a:latin typeface="Calibri" panose="020F0502020204030204" pitchFamily="34" charset="0"/>
                <a:ea typeface="Times New Roman" panose="02020603050405020304" pitchFamily="18" charset="0"/>
                <a:cs typeface="Arial" panose="020B0604020202020204" pitchFamily="34" charset="0"/>
              </a:rPr>
              <a:t>. omschreven als: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Times New Roman" panose="02020603050405020304" pitchFamily="18" charset="0"/>
                <a:cs typeface="Arial" panose="020B0604020202020204" pitchFamily="34" charset="0"/>
              </a:rPr>
              <a:t> ‘geen uithuisplaatsing, geen betrokkenheid van de Raad voor de Kinderbescherming, geen aanwijzingen voor verwaarlozing of mishandeling’ in het onderzoeksrapport Samenspel van Factoren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Times New Roman" panose="02020603050405020304" pitchFamily="18" charset="0"/>
                <a:cs typeface="Arial" panose="020B0604020202020204" pitchFamily="34" charset="0"/>
              </a:rPr>
              <a:t> Omdat deze omschrijving een negatieve invalshoek heeft, stellen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rgbClr val="000000"/>
                </a:solidFill>
                <a:effectLst/>
                <a:latin typeface="Calibri" panose="020F0502020204030204" pitchFamily="34" charset="0"/>
                <a:ea typeface="Times New Roman" panose="02020603050405020304" pitchFamily="18" charset="0"/>
              </a:rPr>
              <a:t>(Baert &amp; Raymaekers, 2009, p. 257)</a:t>
            </a:r>
            <a:r>
              <a:rPr lang="nl-NL" sz="1200">
                <a:effectLst/>
                <a:latin typeface="Calibri" panose="020F0502020204030204" pitchFamily="34" charset="0"/>
                <a:ea typeface="Times New Roman" panose="02020603050405020304" pitchFamily="18" charset="0"/>
                <a:cs typeface="Arial" panose="020B0604020202020204" pitchFamily="34" charset="0"/>
              </a:rPr>
              <a:t> een positieve omschrijving voor: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Times New Roman" panose="02020603050405020304" pitchFamily="18" charset="0"/>
                <a:cs typeface="Arial" panose="020B0604020202020204" pitchFamily="34" charset="0"/>
              </a:rPr>
              <a:t>‘Ouderschap dat kinderen voldoende ondersteunt in hun ontwikkeling. Opdat kinderen zich kunnen ontwikkelen moet een veilige hechting tot stand kunnen komen. Ouders moeten liefde en affectie, fysieke verzorging en bescherming kunnen geven, voorzien in een stimulerende omgeving.’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effectLst/>
                <a:latin typeface="Calibri" panose="020F0502020204030204" pitchFamily="34" charset="0"/>
                <a:ea typeface="Times New Roman" panose="02020603050405020304" pitchFamily="18" charset="0"/>
                <a:cs typeface="Arial" panose="020B0604020202020204" pitchFamily="34" charset="0"/>
              </a:rPr>
              <a:t>Ik hanteer deze laatste definitie, met een nuancering: in plaats van ‘ouderschap’ spreken we verder over ‘opvoederschap’, omdat iemand met de geboorte van een kind ouder is en blijft, maar dat het opvoederschap een complex geheel aan vaardigheden vraagt in contact met het kind en de omgeving, waarbij het nodig kan zijn het opvoederschap over te nemen </a:t>
            </a:r>
            <a:r>
              <a:rPr lang="nl-NL" sz="1200">
                <a:solidFill>
                  <a:srgbClr val="000000"/>
                </a:solidFill>
                <a:effectLst/>
                <a:latin typeface="Calibri" panose="020F0502020204030204" pitchFamily="34" charset="0"/>
                <a:ea typeface="Times New Roman" panose="02020603050405020304" pitchFamily="18" charset="0"/>
              </a:rPr>
              <a:t>(Van der Steege et al., 2020)</a:t>
            </a:r>
            <a:r>
              <a:rPr lang="nl-NL" sz="1200">
                <a:effectLst/>
                <a:latin typeface="Calibri" panose="020F0502020204030204" pitchFamily="34" charset="0"/>
                <a:ea typeface="Times New Roman" panose="02020603050405020304" pitchFamily="18" charset="0"/>
                <a:cs typeface="Arial" panose="020B0604020202020204" pitchFamily="34" charset="0"/>
              </a:rPr>
              <a:t>.</a:t>
            </a:r>
            <a:endParaRPr lang="nl-NL" sz="1200">
              <a:effectLst/>
              <a:latin typeface="Times New Roman" panose="02020603050405020304" pitchFamily="18" charset="0"/>
              <a:ea typeface="Times New Roman" panose="02020603050405020304" pitchFamily="18" charset="0"/>
            </a:endParaRPr>
          </a:p>
          <a:p>
            <a:endParaRPr lang="nl-NL"/>
          </a:p>
          <a:p>
            <a:endParaRPr lang="nl-NL"/>
          </a:p>
        </p:txBody>
      </p:sp>
      <p:sp>
        <p:nvSpPr>
          <p:cNvPr id="4" name="Tijdelijke aanduiding voor dianummer 3"/>
          <p:cNvSpPr>
            <a:spLocks noGrp="1"/>
          </p:cNvSpPr>
          <p:nvPr>
            <p:ph type="sldNum" sz="quarter" idx="5"/>
          </p:nvPr>
        </p:nvSpPr>
        <p:spPr/>
        <p:txBody>
          <a:bodyPr/>
          <a:lstStyle/>
          <a:p>
            <a:fld id="{10FA9455-5072-47D3-AF96-35146EF43066}" type="slidenum">
              <a:rPr lang="de-DE" smtClean="0"/>
              <a:t>3</a:t>
            </a:fld>
            <a:endParaRPr lang="de-DE"/>
          </a:p>
        </p:txBody>
      </p:sp>
    </p:spTree>
    <p:extLst>
      <p:ext uri="{BB962C8B-B14F-4D97-AF65-F5344CB8AC3E}">
        <p14:creationId xmlns:p14="http://schemas.microsoft.com/office/powerpoint/2010/main" val="208589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Wingdings" panose="05000000000000000000" pitchFamily="2" charset="2"/>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Wingdings" panose="05000000000000000000" pitchFamily="2" charset="2"/>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Hulpmiddelen verzameld vanuit info </a:t>
            </a:r>
          </a:p>
          <a:p>
            <a:pPr marL="285750" lvl="0" indent="-285750">
              <a:lnSpc>
                <a:spcPct val="107000"/>
              </a:lnSpc>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Interviews </a:t>
            </a:r>
          </a:p>
          <a:p>
            <a:pPr marL="285750" lvl="0" indent="-285750">
              <a:lnSpc>
                <a:spcPct val="107000"/>
              </a:lnSpc>
              <a:buFontTx/>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Enquete</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 hulpverleners – landelijk (Lena)</a:t>
            </a:r>
          </a:p>
          <a:p>
            <a:pPr marL="0" lvl="0" indent="0">
              <a:lnSpc>
                <a:spcPct val="107000"/>
              </a:lnSpc>
              <a:buFont typeface="Wingdings" panose="05000000000000000000" pitchFamily="2" charset="2"/>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NL websites/literatuur: </a:t>
            </a:r>
          </a:p>
          <a:p>
            <a:pPr marL="285750" lvl="0" indent="-285750">
              <a:lnSpc>
                <a:spcPct val="107000"/>
              </a:lnSpc>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Vilans website interventies</a:t>
            </a:r>
          </a:p>
          <a:p>
            <a:pPr marL="285750" lvl="0" indent="-285750">
              <a:lnSpc>
                <a:spcPct val="107000"/>
              </a:lnSpc>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Kennisplein Gehandicaptensector (Riët)</a:t>
            </a:r>
          </a:p>
          <a:p>
            <a:pPr marL="285750" lvl="0" indent="-285750">
              <a:lnSpc>
                <a:spcPct val="107000"/>
              </a:lnSpc>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Landelijk kenniscentrum LVB (Carola)</a:t>
            </a:r>
          </a:p>
          <a:p>
            <a:pPr marL="285750" lvl="0" indent="-285750">
              <a:lnSpc>
                <a:spcPct val="107000"/>
              </a:lnSpc>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Nederlands Jeugdinstituut (NJI)  (Carola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mbv</a:t>
            </a:r>
            <a:r>
              <a:rPr lang="nl-NL" sz="1800" dirty="0">
                <a:effectLst/>
                <a:latin typeface="Calibri" panose="020F0502020204030204" pitchFamily="34" charset="0"/>
                <a:ea typeface="Calibri" panose="020F0502020204030204" pitchFamily="34" charset="0"/>
                <a:cs typeface="Times New Roman" panose="02020603050405020304" pitchFamily="18" charset="0"/>
              </a:rPr>
              <a:t> Lisette referaat eerder v jan 2022)</a:t>
            </a:r>
          </a:p>
          <a:p>
            <a:endParaRPr lang="nl-NL" dirty="0"/>
          </a:p>
        </p:txBody>
      </p:sp>
      <p:sp>
        <p:nvSpPr>
          <p:cNvPr id="4" name="Tijdelijke aanduiding voor dianummer 3"/>
          <p:cNvSpPr>
            <a:spLocks noGrp="1"/>
          </p:cNvSpPr>
          <p:nvPr>
            <p:ph type="sldNum" sz="quarter" idx="5"/>
          </p:nvPr>
        </p:nvSpPr>
        <p:spPr/>
        <p:txBody>
          <a:bodyPr/>
          <a:lstStyle/>
          <a:p>
            <a:fld id="{10FA9455-5072-47D3-AF96-35146EF43066}" type="slidenum">
              <a:rPr lang="de-DE" smtClean="0"/>
              <a:t>11</a:t>
            </a:fld>
            <a:endParaRPr lang="de-DE"/>
          </a:p>
        </p:txBody>
      </p:sp>
    </p:spTree>
    <p:extLst>
      <p:ext uri="{BB962C8B-B14F-4D97-AF65-F5344CB8AC3E}">
        <p14:creationId xmlns:p14="http://schemas.microsoft.com/office/powerpoint/2010/main" val="378060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Wingdings" panose="05000000000000000000" pitchFamily="2" charset="2"/>
              <a:buNone/>
            </a:pPr>
            <a:r>
              <a:rPr lang="nl-NL" sz="1200" dirty="0">
                <a:effectLst/>
                <a:latin typeface="Calibri" panose="020F0502020204030204" pitchFamily="34" charset="0"/>
                <a:ea typeface="Calibri" panose="020F0502020204030204" pitchFamily="34" charset="0"/>
                <a:cs typeface="Times New Roman" panose="02020603050405020304" pitchFamily="18" charset="0"/>
              </a:rPr>
              <a:t>Hulpmiddelen verzameld vanuit info:  </a:t>
            </a:r>
          </a:p>
          <a:p>
            <a:pPr marL="285750" lvl="0" indent="-285750">
              <a:lnSpc>
                <a:spcPct val="107000"/>
              </a:lnSpc>
              <a:buFontTx/>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Interviews </a:t>
            </a:r>
          </a:p>
          <a:p>
            <a:pPr marL="285750" lvl="0" indent="-285750">
              <a:lnSpc>
                <a:spcPct val="107000"/>
              </a:lnSpc>
              <a:buFontTx/>
              <a:buChar char="-"/>
            </a:pPr>
            <a:r>
              <a:rPr lang="nl-NL" sz="1200" dirty="0" err="1">
                <a:effectLst/>
                <a:latin typeface="Calibri" panose="020F0502020204030204" pitchFamily="34" charset="0"/>
                <a:ea typeface="Calibri" panose="020F0502020204030204" pitchFamily="34" charset="0"/>
                <a:cs typeface="Times New Roman" panose="02020603050405020304" pitchFamily="18" charset="0"/>
              </a:rPr>
              <a:t>Enquete</a:t>
            </a:r>
            <a:r>
              <a:rPr lang="nl-NL" sz="1200" dirty="0">
                <a:effectLst/>
                <a:latin typeface="Calibri" panose="020F0502020204030204" pitchFamily="34" charset="0"/>
                <a:ea typeface="Calibri" panose="020F0502020204030204" pitchFamily="34" charset="0"/>
                <a:cs typeface="Times New Roman" panose="02020603050405020304" pitchFamily="18" charset="0"/>
              </a:rPr>
              <a:t> onder hulpverleners – landelijk (Lena)</a:t>
            </a:r>
          </a:p>
          <a:p>
            <a:pPr marL="0" lvl="0" indent="0">
              <a:lnSpc>
                <a:spcPct val="107000"/>
              </a:lnSpc>
              <a:buFont typeface="Wingdings" panose="05000000000000000000" pitchFamily="2" charset="2"/>
              <a:buNone/>
            </a:pPr>
            <a:r>
              <a:rPr lang="nl-NL" sz="1200" dirty="0">
                <a:effectLst/>
                <a:latin typeface="Calibri" panose="020F0502020204030204" pitchFamily="34" charset="0"/>
                <a:ea typeface="Calibri" panose="020F0502020204030204" pitchFamily="34" charset="0"/>
                <a:cs typeface="Times New Roman" panose="02020603050405020304" pitchFamily="18" charset="0"/>
              </a:rPr>
              <a:t>NL websites/literatuur: </a:t>
            </a:r>
          </a:p>
          <a:p>
            <a:pPr marL="285750" lvl="0" indent="-285750">
              <a:lnSpc>
                <a:spcPct val="107000"/>
              </a:lnSpc>
              <a:buFontTx/>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Vilans website interventies</a:t>
            </a:r>
          </a:p>
          <a:p>
            <a:pPr marL="285750" lvl="0" indent="-285750">
              <a:lnSpc>
                <a:spcPct val="107000"/>
              </a:lnSpc>
              <a:buFontTx/>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Kennisplein Gehandicaptensector </a:t>
            </a:r>
            <a:r>
              <a:rPr lang="nl-NL" sz="1200">
                <a:effectLst/>
                <a:latin typeface="Calibri" panose="020F0502020204030204" pitchFamily="34" charset="0"/>
                <a:ea typeface="Calibri" panose="020F0502020204030204" pitchFamily="34" charset="0"/>
                <a:cs typeface="Times New Roman" panose="02020603050405020304" pitchFamily="18" charset="0"/>
              </a:rPr>
              <a:t>(Riët</a:t>
            </a:r>
            <a:r>
              <a:rPr lang="nl-NL" sz="1200" dirty="0">
                <a:effectLst/>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spcAft>
                <a:spcPts val="800"/>
              </a:spcAft>
              <a:buFontTx/>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Landelijk kenniscentrum LVB (Carola)</a:t>
            </a:r>
          </a:p>
          <a:p>
            <a:pPr marL="285750" lvl="0" indent="-285750">
              <a:lnSpc>
                <a:spcPct val="107000"/>
              </a:lnSpc>
              <a:spcAft>
                <a:spcPts val="800"/>
              </a:spcAft>
              <a:buFontTx/>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Nederlands Jeugdinstituut (NJI)  (Carola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mbv</a:t>
            </a:r>
            <a:r>
              <a:rPr lang="nl-NL" sz="1200" dirty="0">
                <a:effectLst/>
                <a:latin typeface="Calibri" panose="020F0502020204030204" pitchFamily="34" charset="0"/>
                <a:ea typeface="Calibri" panose="020F0502020204030204" pitchFamily="34" charset="0"/>
                <a:cs typeface="Times New Roman" panose="02020603050405020304" pitchFamily="18" charset="0"/>
              </a:rPr>
              <a:t> Lisette referaat eerder v jan 2022)</a:t>
            </a:r>
          </a:p>
          <a:p>
            <a:endParaRPr lang="nl-NL" dirty="0"/>
          </a:p>
        </p:txBody>
      </p:sp>
      <p:sp>
        <p:nvSpPr>
          <p:cNvPr id="4" name="Tijdelijke aanduiding voor dianummer 3"/>
          <p:cNvSpPr>
            <a:spLocks noGrp="1"/>
          </p:cNvSpPr>
          <p:nvPr>
            <p:ph type="sldNum" sz="quarter" idx="5"/>
          </p:nvPr>
        </p:nvSpPr>
        <p:spPr/>
        <p:txBody>
          <a:bodyPr/>
          <a:lstStyle/>
          <a:p>
            <a:fld id="{10FA9455-5072-47D3-AF96-35146EF43066}" type="slidenum">
              <a:rPr lang="de-DE" smtClean="0"/>
              <a:t>12</a:t>
            </a:fld>
            <a:endParaRPr lang="de-DE"/>
          </a:p>
        </p:txBody>
      </p:sp>
    </p:spTree>
    <p:extLst>
      <p:ext uri="{BB962C8B-B14F-4D97-AF65-F5344CB8AC3E}">
        <p14:creationId xmlns:p14="http://schemas.microsoft.com/office/powerpoint/2010/main" val="2264505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chemeClr val="bg1"/>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8E3E2785-5333-D150-2502-241CA26E6FD9}"/>
              </a:ext>
            </a:extLst>
          </p:cNvPr>
          <p:cNvSpPr/>
          <p:nvPr/>
        </p:nvSpPr>
        <p:spPr>
          <a:xfrm>
            <a:off x="4853" y="8548532"/>
            <a:ext cx="15074809" cy="2777454"/>
          </a:xfrm>
          <a:custGeom>
            <a:avLst/>
            <a:gdLst>
              <a:gd name="connsiteX0" fmla="*/ 7315200 w 7315200"/>
              <a:gd name="connsiteY0" fmla="*/ 1347788 h 1347787"/>
              <a:gd name="connsiteX1" fmla="*/ 7315200 w 7315200"/>
              <a:gd name="connsiteY1" fmla="*/ 1145858 h 1347787"/>
              <a:gd name="connsiteX2" fmla="*/ 6843713 w 7315200"/>
              <a:gd name="connsiteY2" fmla="*/ 674370 h 1347787"/>
              <a:gd name="connsiteX3" fmla="*/ 657225 w 7315200"/>
              <a:gd name="connsiteY3" fmla="*/ 674370 h 1347787"/>
              <a:gd name="connsiteX4" fmla="*/ 0 w 7315200"/>
              <a:gd name="connsiteY4" fmla="*/ 0 h 1347787"/>
              <a:gd name="connsiteX5" fmla="*/ 0 w 7315200"/>
              <a:gd name="connsiteY5" fmla="*/ 1347788 h 1347787"/>
              <a:gd name="connsiteX6" fmla="*/ 7315200 w 7315200"/>
              <a:gd name="connsiteY6" fmla="*/ 1347788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5200" h="1347787">
                <a:moveTo>
                  <a:pt x="7315200" y="1347788"/>
                </a:moveTo>
                <a:lnTo>
                  <a:pt x="7315200" y="1145858"/>
                </a:lnTo>
                <a:cubicBezTo>
                  <a:pt x="7315200" y="885825"/>
                  <a:pt x="7103745" y="674370"/>
                  <a:pt x="6843713" y="674370"/>
                </a:cubicBezTo>
                <a:lnTo>
                  <a:pt x="657225" y="674370"/>
                </a:lnTo>
                <a:cubicBezTo>
                  <a:pt x="292418" y="664845"/>
                  <a:pt x="0" y="366713"/>
                  <a:pt x="0" y="0"/>
                </a:cubicBezTo>
                <a:lnTo>
                  <a:pt x="0" y="1347788"/>
                </a:lnTo>
                <a:lnTo>
                  <a:pt x="7315200" y="1347788"/>
                </a:lnTo>
                <a:close/>
              </a:path>
            </a:pathLst>
          </a:custGeom>
          <a:solidFill>
            <a:srgbClr val="FFFFFF"/>
          </a:solidFill>
          <a:ln w="9525" cap="flat">
            <a:noFill/>
            <a:prstDash val="solid"/>
            <a:miter/>
          </a:ln>
        </p:spPr>
        <p:txBody>
          <a:bodyPr rtlCol="0" anchor="ctr"/>
          <a:lstStyle/>
          <a:p>
            <a:endParaRPr lang="de-DE"/>
          </a:p>
        </p:txBody>
      </p:sp>
      <p:sp>
        <p:nvSpPr>
          <p:cNvPr id="11" name="Tijdelijke aanduiding voor afbeelding 10">
            <a:extLst>
              <a:ext uri="{FF2B5EF4-FFF2-40B4-BE49-F238E27FC236}">
                <a16:creationId xmlns:a16="http://schemas.microsoft.com/office/drawing/2014/main" id="{1DF53E0F-94E1-64EE-DE2C-BC24DBB9C45C}"/>
              </a:ext>
            </a:extLst>
          </p:cNvPr>
          <p:cNvSpPr>
            <a:spLocks noGrp="1"/>
          </p:cNvSpPr>
          <p:nvPr>
            <p:ph type="pic" sz="quarter" idx="12"/>
          </p:nvPr>
        </p:nvSpPr>
        <p:spPr>
          <a:xfrm>
            <a:off x="9835456" y="3340408"/>
            <a:ext cx="4191618" cy="4418407"/>
          </a:xfrm>
          <a:custGeom>
            <a:avLst/>
            <a:gdLst>
              <a:gd name="connsiteX0" fmla="*/ 0 w 4484688"/>
              <a:gd name="connsiteY0" fmla="*/ 0 h 4721225"/>
              <a:gd name="connsiteX1" fmla="*/ 3865354 w 4484688"/>
              <a:gd name="connsiteY1" fmla="*/ 0 h 4721225"/>
              <a:gd name="connsiteX2" fmla="*/ 4484688 w 4484688"/>
              <a:gd name="connsiteY2" fmla="*/ 619335 h 4721225"/>
              <a:gd name="connsiteX3" fmla="*/ 4484688 w 4484688"/>
              <a:gd name="connsiteY3" fmla="*/ 4721225 h 4721225"/>
              <a:gd name="connsiteX4" fmla="*/ 619335 w 4484688"/>
              <a:gd name="connsiteY4" fmla="*/ 4721225 h 4721225"/>
              <a:gd name="connsiteX5" fmla="*/ 0 w 4484688"/>
              <a:gd name="connsiteY5" fmla="*/ 4101890 h 47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8" h="4721225">
                <a:moveTo>
                  <a:pt x="0" y="0"/>
                </a:moveTo>
                <a:lnTo>
                  <a:pt x="3865354" y="0"/>
                </a:lnTo>
                <a:cubicBezTo>
                  <a:pt x="4207402" y="0"/>
                  <a:pt x="4484688" y="277286"/>
                  <a:pt x="4484688" y="619335"/>
                </a:cubicBezTo>
                <a:lnTo>
                  <a:pt x="4484688" y="4721225"/>
                </a:lnTo>
                <a:lnTo>
                  <a:pt x="619335" y="4721225"/>
                </a:lnTo>
                <a:cubicBezTo>
                  <a:pt x="277286" y="4721225"/>
                  <a:pt x="0" y="4443939"/>
                  <a:pt x="0" y="4101890"/>
                </a:cubicBezTo>
                <a:close/>
              </a:path>
            </a:pathLst>
          </a:custGeom>
          <a:pattFill prst="lgCheck">
            <a:fgClr>
              <a:schemeClr val="tx1">
                <a:lumMod val="85000"/>
              </a:schemeClr>
            </a:fgClr>
            <a:bgClr>
              <a:schemeClr val="tx1">
                <a:lumMod val="75000"/>
              </a:schemeClr>
            </a:bgClr>
          </a:pattFill>
        </p:spPr>
        <p:txBody>
          <a:bodyPr wrap="square" lIns="360000" tIns="360000" rIns="360000" bIns="360000">
            <a:noAutofit/>
          </a:bodyPr>
          <a:lstStyle>
            <a:lvl1pPr>
              <a:defRPr sz="3200"/>
            </a:lvl1pPr>
          </a:lstStyle>
          <a:p>
            <a:r>
              <a:rPr lang="nl-NL"/>
              <a:t>Klik op het pictogram als u een afbeelding wilt toevoegen</a:t>
            </a:r>
            <a:endParaRPr lang="de-DE"/>
          </a:p>
        </p:txBody>
      </p:sp>
      <p:sp>
        <p:nvSpPr>
          <p:cNvPr id="2" name="Holder 2"/>
          <p:cNvSpPr>
            <a:spLocks noGrp="1"/>
          </p:cNvSpPr>
          <p:nvPr>
            <p:ph type="ctrTitle" hasCustomPrompt="1"/>
          </p:nvPr>
        </p:nvSpPr>
        <p:spPr>
          <a:xfrm>
            <a:off x="1090032" y="1463675"/>
            <a:ext cx="12908429" cy="1582738"/>
          </a:xfrm>
          <a:prstGeom prst="rect">
            <a:avLst/>
          </a:prstGeom>
        </p:spPr>
        <p:txBody>
          <a:bodyPr wrap="square" lIns="0" tIns="0" rIns="0" bIns="0">
            <a:noAutofit/>
          </a:bodyPr>
          <a:lstStyle>
            <a:lvl1pPr>
              <a:lnSpc>
                <a:spcPct val="80000"/>
              </a:lnSpc>
              <a:defRPr sz="6000" b="1" i="0">
                <a:solidFill>
                  <a:schemeClr val="tx1"/>
                </a:solidFill>
                <a:latin typeface="Calibri"/>
                <a:cs typeface="Calibri"/>
              </a:defRPr>
            </a:lvl1pPr>
          </a:lstStyle>
          <a:p>
            <a:r>
              <a:rPr lang="nl-NL"/>
              <a:t>Titel presentatie kan over twee regels</a:t>
            </a:r>
            <a:endParaRPr/>
          </a:p>
        </p:txBody>
      </p:sp>
      <p:sp>
        <p:nvSpPr>
          <p:cNvPr id="3" name="Holder 3"/>
          <p:cNvSpPr>
            <a:spLocks noGrp="1"/>
          </p:cNvSpPr>
          <p:nvPr>
            <p:ph type="subTitle" idx="4" hasCustomPrompt="1"/>
          </p:nvPr>
        </p:nvSpPr>
        <p:spPr>
          <a:xfrm>
            <a:off x="1105683" y="3555999"/>
            <a:ext cx="7860517" cy="3148013"/>
          </a:xfrm>
          <a:prstGeom prst="rect">
            <a:avLst/>
          </a:prstGeom>
        </p:spPr>
        <p:txBody>
          <a:bodyPr wrap="square" lIns="0" tIns="0" rIns="0" bIns="0">
            <a:noAutofit/>
          </a:bodyPr>
          <a:lstStyle>
            <a:lvl1pPr marL="0" indent="0">
              <a:buNone/>
              <a:defRPr sz="4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r>
              <a:rPr lang="nl-NL"/>
              <a:t>Een langere subtitel kan over één of over twee regels </a:t>
            </a:r>
          </a:p>
        </p:txBody>
      </p:sp>
      <p:sp>
        <p:nvSpPr>
          <p:cNvPr id="22" name="Tijdelijke aanduiding voor tekst 21">
            <a:extLst>
              <a:ext uri="{FF2B5EF4-FFF2-40B4-BE49-F238E27FC236}">
                <a16:creationId xmlns:a16="http://schemas.microsoft.com/office/drawing/2014/main" id="{DE568CD1-80A8-6500-CB17-F57CFEAE5842}"/>
              </a:ext>
            </a:extLst>
          </p:cNvPr>
          <p:cNvSpPr>
            <a:spLocks noGrp="1"/>
          </p:cNvSpPr>
          <p:nvPr>
            <p:ph type="body" sz="quarter" idx="11" hasCustomPrompt="1"/>
          </p:nvPr>
        </p:nvSpPr>
        <p:spPr>
          <a:xfrm>
            <a:off x="1106209" y="8284413"/>
            <a:ext cx="12834422" cy="1062037"/>
          </a:xfrm>
          <a:prstGeom prst="rect">
            <a:avLst/>
          </a:prstGeom>
        </p:spPr>
        <p:txBody>
          <a:bodyPr>
            <a:noAutofit/>
          </a:bodyPr>
          <a:lstStyle>
            <a:lvl1pPr>
              <a:defRPr sz="30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a:t>Functie</a:t>
            </a:r>
            <a:br>
              <a:rPr lang="nl-NL"/>
            </a:br>
            <a:r>
              <a:rPr lang="nl-NL"/>
              <a:t>afdeling Praktijkgericht Wetenschappelijk Onderzoek (PWO)</a:t>
            </a:r>
          </a:p>
        </p:txBody>
      </p:sp>
      <p:sp>
        <p:nvSpPr>
          <p:cNvPr id="19" name="Tijdelijke aanduiding voor voettekst 18">
            <a:extLst>
              <a:ext uri="{FF2B5EF4-FFF2-40B4-BE49-F238E27FC236}">
                <a16:creationId xmlns:a16="http://schemas.microsoft.com/office/drawing/2014/main" id="{2E7F7748-EA9D-237E-168B-8E4C566C49C6}"/>
              </a:ext>
            </a:extLst>
          </p:cNvPr>
          <p:cNvSpPr>
            <a:spLocks noGrp="1"/>
          </p:cNvSpPr>
          <p:nvPr>
            <p:ph type="ftr" sz="quarter" idx="13"/>
          </p:nvPr>
        </p:nvSpPr>
        <p:spPr>
          <a:xfrm>
            <a:off x="1578108" y="10451912"/>
            <a:ext cx="2400937" cy="601662"/>
          </a:xfrm>
        </p:spPr>
        <p:txBody>
          <a:bodyPr/>
          <a:lstStyle>
            <a:lvl1pPr algn="l">
              <a:defRPr sz="3000" spc="51" baseline="0"/>
            </a:lvl1pPr>
          </a:lstStyle>
          <a:p>
            <a:r>
              <a:rPr lang="nl-NL" err="1"/>
              <a:t>alliade.nl</a:t>
            </a:r>
            <a:r>
              <a:rPr lang="nl-NL"/>
              <a:t>/</a:t>
            </a:r>
            <a:r>
              <a:rPr lang="nl-NL" err="1"/>
              <a:t>pwo</a:t>
            </a:r>
            <a:endParaRPr lang="de-DE"/>
          </a:p>
        </p:txBody>
      </p:sp>
      <p:sp>
        <p:nvSpPr>
          <p:cNvPr id="25" name="Tijdelijke aanduiding voor tekst 24">
            <a:extLst>
              <a:ext uri="{FF2B5EF4-FFF2-40B4-BE49-F238E27FC236}">
                <a16:creationId xmlns:a16="http://schemas.microsoft.com/office/drawing/2014/main" id="{70D185FE-7541-80D6-2089-D99F7F61E199}"/>
              </a:ext>
            </a:extLst>
          </p:cNvPr>
          <p:cNvSpPr>
            <a:spLocks noGrp="1"/>
          </p:cNvSpPr>
          <p:nvPr>
            <p:ph type="body" sz="quarter" idx="15" hasCustomPrompt="1"/>
          </p:nvPr>
        </p:nvSpPr>
        <p:spPr>
          <a:xfrm>
            <a:off x="1099066" y="7773238"/>
            <a:ext cx="7860518" cy="511175"/>
          </a:xfrm>
          <a:prstGeom prst="rect">
            <a:avLst/>
          </a:prstGeom>
        </p:spPr>
        <p:txBody>
          <a:bodyPr>
            <a:noAutofit/>
          </a:bodyPr>
          <a:lstStyle>
            <a:lvl1pPr>
              <a:defRPr sz="3000" b="1">
                <a:solidFill>
                  <a:schemeClr val="tx1"/>
                </a:solidFill>
              </a:defRPr>
            </a:lvl1pPr>
            <a:lvl4pPr>
              <a:defRPr>
                <a:solidFill>
                  <a:schemeClr val="tx1"/>
                </a:solidFill>
              </a:defRPr>
            </a:lvl4pPr>
          </a:lstStyle>
          <a:p>
            <a:pPr lvl="0"/>
            <a:r>
              <a:rPr lang="nl-NL"/>
              <a:t>Naam</a:t>
            </a:r>
            <a:endParaRPr lang="de-DE"/>
          </a:p>
        </p:txBody>
      </p:sp>
      <p:pic>
        <p:nvPicPr>
          <p:cNvPr id="13" name="Graphic 12">
            <a:extLst>
              <a:ext uri="{FF2B5EF4-FFF2-40B4-BE49-F238E27FC236}">
                <a16:creationId xmlns:a16="http://schemas.microsoft.com/office/drawing/2014/main" id="{75EB5087-F850-2827-001C-44810ECD00F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40431" y="10270269"/>
            <a:ext cx="1664945" cy="608200"/>
          </a:xfrm>
          <a:prstGeom prst="rect">
            <a:avLst/>
          </a:prstGeom>
        </p:spPr>
      </p:pic>
      <p:sp>
        <p:nvSpPr>
          <p:cNvPr id="18" name="Graphic 13">
            <a:extLst>
              <a:ext uri="{FF2B5EF4-FFF2-40B4-BE49-F238E27FC236}">
                <a16:creationId xmlns:a16="http://schemas.microsoft.com/office/drawing/2014/main" id="{90415F56-FE29-E3B4-EEFC-FC25C230C80A}"/>
              </a:ext>
            </a:extLst>
          </p:cNvPr>
          <p:cNvSpPr/>
          <p:nvPr userDrawn="1"/>
        </p:nvSpPr>
        <p:spPr>
          <a:xfrm>
            <a:off x="1105993" y="10632696"/>
            <a:ext cx="149840" cy="240094"/>
          </a:xfrm>
          <a:custGeom>
            <a:avLst/>
            <a:gdLst>
              <a:gd name="connsiteX0" fmla="*/ 37148 w 145732"/>
              <a:gd name="connsiteY0" fmla="*/ 6639 h 233511"/>
              <a:gd name="connsiteX1" fmla="*/ 0 w 145732"/>
              <a:gd name="connsiteY1" fmla="*/ 21879 h 233511"/>
              <a:gd name="connsiteX2" fmla="*/ 0 w 145732"/>
              <a:gd name="connsiteY2" fmla="*/ 211427 h 233511"/>
              <a:gd name="connsiteX3" fmla="*/ 37148 w 145732"/>
              <a:gd name="connsiteY3" fmla="*/ 226667 h 233511"/>
              <a:gd name="connsiteX4" fmla="*/ 145733 w 145732"/>
              <a:gd name="connsiteY4" fmla="*/ 116177 h 233511"/>
              <a:gd name="connsiteX5" fmla="*/ 37148 w 145732"/>
              <a:gd name="connsiteY5" fmla="*/ 6639 h 2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233511">
                <a:moveTo>
                  <a:pt x="37148" y="6639"/>
                </a:moveTo>
                <a:cubicBezTo>
                  <a:pt x="23813" y="-7648"/>
                  <a:pt x="0" y="2829"/>
                  <a:pt x="0" y="21879"/>
                </a:cubicBezTo>
                <a:lnTo>
                  <a:pt x="0" y="211427"/>
                </a:lnTo>
                <a:cubicBezTo>
                  <a:pt x="0" y="231429"/>
                  <a:pt x="23813" y="240954"/>
                  <a:pt x="37148" y="226667"/>
                </a:cubicBezTo>
                <a:lnTo>
                  <a:pt x="145733" y="116177"/>
                </a:lnTo>
                <a:lnTo>
                  <a:pt x="37148" y="6639"/>
                </a:lnTo>
                <a:close/>
              </a:path>
            </a:pathLst>
          </a:custGeom>
          <a:solidFill>
            <a:srgbClr val="312879"/>
          </a:solidFill>
          <a:ln w="9525" cap="flat">
            <a:noFill/>
            <a:prstDash val="solid"/>
            <a:miter/>
          </a:ln>
        </p:spPr>
        <p:txBody>
          <a:bodyPr rtlCol="0" anchor="ctr"/>
          <a:lstStyle/>
          <a:p>
            <a:r>
              <a:rPr lang="nl-NL"/>
              <a:t> </a:t>
            </a:r>
            <a:endParaRPr lang="de-DE"/>
          </a:p>
        </p:txBody>
      </p:sp>
    </p:spTree>
    <p:extLst>
      <p:ext uri="{BB962C8B-B14F-4D97-AF65-F5344CB8AC3E}">
        <p14:creationId xmlns:p14="http://schemas.microsoft.com/office/powerpoint/2010/main" val="259821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slide">
    <p:bg>
      <p:bgPr>
        <a:solidFill>
          <a:schemeClr val="bg1"/>
        </a:solidFill>
        <a:effectLst/>
      </p:bgPr>
    </p:bg>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3F7340AC-EB1F-7909-D116-A0C910155C6B}"/>
              </a:ext>
            </a:extLst>
          </p:cNvPr>
          <p:cNvSpPr/>
          <p:nvPr userDrawn="1"/>
        </p:nvSpPr>
        <p:spPr>
          <a:xfrm>
            <a:off x="-2621" y="8530422"/>
            <a:ext cx="15082284" cy="2778831"/>
          </a:xfrm>
          <a:custGeom>
            <a:avLst/>
            <a:gdLst>
              <a:gd name="connsiteX0" fmla="*/ 7315200 w 7315200"/>
              <a:gd name="connsiteY0" fmla="*/ 1347788 h 1347787"/>
              <a:gd name="connsiteX1" fmla="*/ 7315200 w 7315200"/>
              <a:gd name="connsiteY1" fmla="*/ 1145858 h 1347787"/>
              <a:gd name="connsiteX2" fmla="*/ 6843713 w 7315200"/>
              <a:gd name="connsiteY2" fmla="*/ 674370 h 1347787"/>
              <a:gd name="connsiteX3" fmla="*/ 657225 w 7315200"/>
              <a:gd name="connsiteY3" fmla="*/ 674370 h 1347787"/>
              <a:gd name="connsiteX4" fmla="*/ 0 w 7315200"/>
              <a:gd name="connsiteY4" fmla="*/ 0 h 1347787"/>
              <a:gd name="connsiteX5" fmla="*/ 0 w 7315200"/>
              <a:gd name="connsiteY5" fmla="*/ 675323 h 1347787"/>
              <a:gd name="connsiteX6" fmla="*/ 0 w 7315200"/>
              <a:gd name="connsiteY6" fmla="*/ 1347788 h 1347787"/>
              <a:gd name="connsiteX7" fmla="*/ 7315200 w 7315200"/>
              <a:gd name="connsiteY7" fmla="*/ 1347788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00" h="1347787">
                <a:moveTo>
                  <a:pt x="7315200" y="1347788"/>
                </a:moveTo>
                <a:lnTo>
                  <a:pt x="7315200" y="1145858"/>
                </a:lnTo>
                <a:cubicBezTo>
                  <a:pt x="7315200" y="885825"/>
                  <a:pt x="7103745" y="674370"/>
                  <a:pt x="6843713" y="674370"/>
                </a:cubicBezTo>
                <a:lnTo>
                  <a:pt x="657225" y="674370"/>
                </a:lnTo>
                <a:cubicBezTo>
                  <a:pt x="292418" y="664845"/>
                  <a:pt x="0" y="366713"/>
                  <a:pt x="0" y="0"/>
                </a:cubicBezTo>
                <a:lnTo>
                  <a:pt x="0" y="675323"/>
                </a:lnTo>
                <a:lnTo>
                  <a:pt x="0" y="1347788"/>
                </a:lnTo>
                <a:lnTo>
                  <a:pt x="7315200" y="1347788"/>
                </a:lnTo>
                <a:close/>
              </a:path>
            </a:pathLst>
          </a:custGeom>
          <a:solidFill>
            <a:srgbClr val="FFFFFF"/>
          </a:solidFill>
          <a:ln w="9525" cap="flat">
            <a:noFill/>
            <a:prstDash val="solid"/>
            <a:miter/>
          </a:ln>
        </p:spPr>
        <p:txBody>
          <a:bodyPr rtlCol="0" anchor="ctr"/>
          <a:lstStyle/>
          <a:p>
            <a:endParaRPr lang="de-DE"/>
          </a:p>
        </p:txBody>
      </p:sp>
      <p:sp>
        <p:nvSpPr>
          <p:cNvPr id="11" name="Tijdelijke aanduiding voor afbeelding 10">
            <a:extLst>
              <a:ext uri="{FF2B5EF4-FFF2-40B4-BE49-F238E27FC236}">
                <a16:creationId xmlns:a16="http://schemas.microsoft.com/office/drawing/2014/main" id="{1DF53E0F-94E1-64EE-DE2C-BC24DBB9C45C}"/>
              </a:ext>
            </a:extLst>
          </p:cNvPr>
          <p:cNvSpPr>
            <a:spLocks noGrp="1"/>
          </p:cNvSpPr>
          <p:nvPr>
            <p:ph type="pic" sz="quarter" idx="12" hasCustomPrompt="1"/>
          </p:nvPr>
        </p:nvSpPr>
        <p:spPr>
          <a:xfrm>
            <a:off x="11141461" y="1458913"/>
            <a:ext cx="2864927" cy="3003593"/>
          </a:xfrm>
          <a:custGeom>
            <a:avLst/>
            <a:gdLst>
              <a:gd name="connsiteX0" fmla="*/ 0 w 4484688"/>
              <a:gd name="connsiteY0" fmla="*/ 0 h 4721225"/>
              <a:gd name="connsiteX1" fmla="*/ 3865354 w 4484688"/>
              <a:gd name="connsiteY1" fmla="*/ 0 h 4721225"/>
              <a:gd name="connsiteX2" fmla="*/ 4484688 w 4484688"/>
              <a:gd name="connsiteY2" fmla="*/ 619335 h 4721225"/>
              <a:gd name="connsiteX3" fmla="*/ 4484688 w 4484688"/>
              <a:gd name="connsiteY3" fmla="*/ 4721225 h 4721225"/>
              <a:gd name="connsiteX4" fmla="*/ 619335 w 4484688"/>
              <a:gd name="connsiteY4" fmla="*/ 4721225 h 4721225"/>
              <a:gd name="connsiteX5" fmla="*/ 0 w 4484688"/>
              <a:gd name="connsiteY5" fmla="*/ 4101890 h 47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8" h="4721225">
                <a:moveTo>
                  <a:pt x="0" y="0"/>
                </a:moveTo>
                <a:lnTo>
                  <a:pt x="3865354" y="0"/>
                </a:lnTo>
                <a:cubicBezTo>
                  <a:pt x="4207402" y="0"/>
                  <a:pt x="4484688" y="277286"/>
                  <a:pt x="4484688" y="619335"/>
                </a:cubicBezTo>
                <a:lnTo>
                  <a:pt x="4484688" y="4721225"/>
                </a:lnTo>
                <a:lnTo>
                  <a:pt x="619335" y="4721225"/>
                </a:lnTo>
                <a:cubicBezTo>
                  <a:pt x="277286" y="4721225"/>
                  <a:pt x="0" y="4443939"/>
                  <a:pt x="0" y="4101890"/>
                </a:cubicBezTo>
                <a:close/>
              </a:path>
            </a:pathLst>
          </a:custGeom>
          <a:pattFill prst="lgCheck">
            <a:fgClr>
              <a:schemeClr val="tx1">
                <a:lumMod val="85000"/>
              </a:schemeClr>
            </a:fgClr>
            <a:bgClr>
              <a:schemeClr val="tx1">
                <a:lumMod val="75000"/>
              </a:schemeClr>
            </a:bgClr>
          </a:pattFill>
        </p:spPr>
        <p:txBody>
          <a:bodyPr wrap="square" lIns="360000" tIns="360000" rIns="360000" bIns="360000">
            <a:noAutofit/>
          </a:bodyPr>
          <a:lstStyle>
            <a:lvl1pPr>
              <a:defRPr sz="3200"/>
            </a:lvl1pPr>
          </a:lstStyle>
          <a:p>
            <a:r>
              <a:rPr lang="nl-NL"/>
              <a:t>Afbeelding</a:t>
            </a:r>
            <a:endParaRPr lang="de-DE"/>
          </a:p>
        </p:txBody>
      </p:sp>
      <p:sp>
        <p:nvSpPr>
          <p:cNvPr id="2" name="Holder 2"/>
          <p:cNvSpPr>
            <a:spLocks noGrp="1"/>
          </p:cNvSpPr>
          <p:nvPr>
            <p:ph type="ctrTitle" hasCustomPrompt="1"/>
          </p:nvPr>
        </p:nvSpPr>
        <p:spPr>
          <a:xfrm>
            <a:off x="1090035" y="1463679"/>
            <a:ext cx="2873954" cy="506413"/>
          </a:xfrm>
          <a:prstGeom prst="rect">
            <a:avLst/>
          </a:prstGeom>
        </p:spPr>
        <p:txBody>
          <a:bodyPr wrap="square" lIns="0" tIns="0" rIns="0" bIns="0">
            <a:noAutofit/>
          </a:bodyPr>
          <a:lstStyle>
            <a:lvl1pPr>
              <a:lnSpc>
                <a:spcPct val="80000"/>
              </a:lnSpc>
              <a:defRPr sz="5400" b="1" i="0">
                <a:solidFill>
                  <a:schemeClr val="tx1"/>
                </a:solidFill>
                <a:latin typeface="Calibri"/>
                <a:cs typeface="Calibri"/>
              </a:defRPr>
            </a:lvl1pPr>
          </a:lstStyle>
          <a:p>
            <a:r>
              <a:rPr lang="nl-NL"/>
              <a:t>Vragen?</a:t>
            </a:r>
            <a:endParaRPr/>
          </a:p>
        </p:txBody>
      </p:sp>
      <p:sp>
        <p:nvSpPr>
          <p:cNvPr id="3" name="Holder 3"/>
          <p:cNvSpPr>
            <a:spLocks noGrp="1"/>
          </p:cNvSpPr>
          <p:nvPr>
            <p:ph type="subTitle" idx="4" hasCustomPrompt="1"/>
          </p:nvPr>
        </p:nvSpPr>
        <p:spPr>
          <a:xfrm>
            <a:off x="1105683" y="6192839"/>
            <a:ext cx="9294030" cy="2634690"/>
          </a:xfrm>
          <a:prstGeom prst="rect">
            <a:avLst/>
          </a:prstGeom>
        </p:spPr>
        <p:txBody>
          <a:bodyPr wrap="square" lIns="0" tIns="0" rIns="0" bIns="0">
            <a:noAutofit/>
          </a:bodyPr>
          <a:lstStyle>
            <a:lvl1pPr marL="0" indent="0">
              <a:lnSpc>
                <a:spcPct val="100000"/>
              </a:lnSpc>
              <a:buNone/>
              <a:defRPr sz="3400" spc="0" baseline="0">
                <a:solidFill>
                  <a:schemeClr val="tx1"/>
                </a:solidFill>
              </a:defRPr>
            </a:lvl1pPr>
          </a:lstStyle>
          <a:p>
            <a:r>
              <a:rPr lang="nl-NL"/>
              <a:t>Am </a:t>
            </a:r>
            <a:r>
              <a:rPr lang="nl-NL" err="1"/>
              <a:t>faccabo</a:t>
            </a:r>
            <a:r>
              <a:rPr lang="nl-NL"/>
              <a:t>. </a:t>
            </a:r>
            <a:r>
              <a:rPr lang="nl-NL" err="1"/>
              <a:t>Samusam</a:t>
            </a:r>
            <a:r>
              <a:rPr lang="nl-NL"/>
              <a:t> </a:t>
            </a:r>
            <a:r>
              <a:rPr lang="nl-NL" err="1"/>
              <a:t>solore</a:t>
            </a:r>
            <a:r>
              <a:rPr lang="nl-NL"/>
              <a:t> </a:t>
            </a:r>
            <a:r>
              <a:rPr lang="nl-NL" err="1"/>
              <a:t>rese</a:t>
            </a:r>
            <a:r>
              <a:rPr lang="nl-NL"/>
              <a:t> </a:t>
            </a:r>
            <a:r>
              <a:rPr lang="nl-NL" err="1"/>
              <a:t>aceat</a:t>
            </a:r>
            <a:r>
              <a:rPr lang="nl-NL"/>
              <a:t> </a:t>
            </a:r>
            <a:r>
              <a:rPr lang="nl-NL" err="1"/>
              <a:t>fugita</a:t>
            </a:r>
            <a:r>
              <a:rPr lang="nl-NL"/>
              <a:t> </a:t>
            </a:r>
            <a:br>
              <a:rPr lang="nl-NL"/>
            </a:br>
            <a:r>
              <a:rPr lang="nl-NL" err="1"/>
              <a:t>illande</a:t>
            </a:r>
            <a:r>
              <a:rPr lang="nl-NL"/>
              <a:t> </a:t>
            </a:r>
            <a:r>
              <a:rPr lang="nl-NL" err="1"/>
              <a:t>ndelestquatem</a:t>
            </a:r>
            <a:r>
              <a:rPr lang="nl-NL"/>
              <a:t> </a:t>
            </a:r>
            <a:r>
              <a:rPr lang="nl-NL" err="1"/>
              <a:t>cus</a:t>
            </a:r>
            <a:r>
              <a:rPr lang="nl-NL"/>
              <a:t> con </a:t>
            </a:r>
            <a:r>
              <a:rPr lang="nl-NL" err="1"/>
              <a:t>exceperum</a:t>
            </a:r>
            <a:r>
              <a:rPr lang="nl-NL"/>
              <a:t> </a:t>
            </a:r>
            <a:r>
              <a:rPr lang="nl-NL" err="1"/>
              <a:t>lacipsam</a:t>
            </a:r>
            <a:r>
              <a:rPr lang="nl-NL"/>
              <a:t> </a:t>
            </a:r>
            <a:br>
              <a:rPr lang="nl-NL"/>
            </a:br>
            <a:r>
              <a:rPr lang="nl-NL" err="1"/>
              <a:t>eario</a:t>
            </a:r>
            <a:r>
              <a:rPr lang="nl-NL"/>
              <a:t> que </a:t>
            </a:r>
            <a:r>
              <a:rPr lang="nl-NL" err="1"/>
              <a:t>omniam</a:t>
            </a:r>
            <a:r>
              <a:rPr lang="nl-NL"/>
              <a:t>.</a:t>
            </a:r>
          </a:p>
        </p:txBody>
      </p:sp>
      <p:sp>
        <p:nvSpPr>
          <p:cNvPr id="22" name="Tijdelijke aanduiding voor tekst 21">
            <a:extLst>
              <a:ext uri="{FF2B5EF4-FFF2-40B4-BE49-F238E27FC236}">
                <a16:creationId xmlns:a16="http://schemas.microsoft.com/office/drawing/2014/main" id="{DE568CD1-80A8-6500-CB17-F57CFEAE5842}"/>
              </a:ext>
            </a:extLst>
          </p:cNvPr>
          <p:cNvSpPr>
            <a:spLocks noGrp="1"/>
          </p:cNvSpPr>
          <p:nvPr>
            <p:ph type="body" sz="quarter" idx="11" hasCustomPrompt="1"/>
          </p:nvPr>
        </p:nvSpPr>
        <p:spPr>
          <a:xfrm>
            <a:off x="1089537" y="2566654"/>
            <a:ext cx="6433624" cy="510159"/>
          </a:xfrm>
          <a:prstGeom prst="rect">
            <a:avLst/>
          </a:prstGeom>
        </p:spPr>
        <p:txBody>
          <a:bodyPr>
            <a:noAutofit/>
          </a:bodyPr>
          <a:lstStyle>
            <a:lvl1pPr>
              <a:defRPr sz="3400" b="1">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a:t>Naam</a:t>
            </a:r>
          </a:p>
        </p:txBody>
      </p:sp>
      <p:sp>
        <p:nvSpPr>
          <p:cNvPr id="14" name="Tijdelijke aanduiding voor tekst 21">
            <a:extLst>
              <a:ext uri="{FF2B5EF4-FFF2-40B4-BE49-F238E27FC236}">
                <a16:creationId xmlns:a16="http://schemas.microsoft.com/office/drawing/2014/main" id="{310F1D9E-560A-98AB-CE21-C01D1A0F84DA}"/>
              </a:ext>
            </a:extLst>
          </p:cNvPr>
          <p:cNvSpPr>
            <a:spLocks noGrp="1"/>
          </p:cNvSpPr>
          <p:nvPr>
            <p:ph type="body" sz="quarter" idx="15" hasCustomPrompt="1"/>
          </p:nvPr>
        </p:nvSpPr>
        <p:spPr>
          <a:xfrm>
            <a:off x="1099588" y="3071256"/>
            <a:ext cx="6433624" cy="573158"/>
          </a:xfrm>
          <a:prstGeom prst="rect">
            <a:avLst/>
          </a:prstGeom>
        </p:spPr>
        <p:txBody>
          <a:bodyPr>
            <a:noAutofit/>
          </a:bodyPr>
          <a:lstStyle>
            <a:lvl1pPr>
              <a:defRPr sz="34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err="1"/>
              <a:t>naam@alliade.nl</a:t>
            </a:r>
            <a:endParaRPr lang="nl-NL"/>
          </a:p>
        </p:txBody>
      </p:sp>
      <p:sp>
        <p:nvSpPr>
          <p:cNvPr id="17" name="Tijdelijke aanduiding voor tekst 21">
            <a:extLst>
              <a:ext uri="{FF2B5EF4-FFF2-40B4-BE49-F238E27FC236}">
                <a16:creationId xmlns:a16="http://schemas.microsoft.com/office/drawing/2014/main" id="{F97FCF6E-7667-A4CA-63F8-ED2A6905DB5E}"/>
              </a:ext>
            </a:extLst>
          </p:cNvPr>
          <p:cNvSpPr>
            <a:spLocks noGrp="1"/>
          </p:cNvSpPr>
          <p:nvPr>
            <p:ph type="body" sz="quarter" idx="16" hasCustomPrompt="1"/>
          </p:nvPr>
        </p:nvSpPr>
        <p:spPr>
          <a:xfrm>
            <a:off x="1108343" y="4098626"/>
            <a:ext cx="6433624" cy="523875"/>
          </a:xfrm>
          <a:prstGeom prst="rect">
            <a:avLst/>
          </a:prstGeom>
        </p:spPr>
        <p:txBody>
          <a:bodyPr>
            <a:noAutofit/>
          </a:bodyPr>
          <a:lstStyle>
            <a:lvl1pPr>
              <a:defRPr sz="3400" b="1">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a:t>Naam</a:t>
            </a:r>
          </a:p>
        </p:txBody>
      </p:sp>
      <p:sp>
        <p:nvSpPr>
          <p:cNvPr id="18" name="Tijdelijke aanduiding voor tekst 21">
            <a:extLst>
              <a:ext uri="{FF2B5EF4-FFF2-40B4-BE49-F238E27FC236}">
                <a16:creationId xmlns:a16="http://schemas.microsoft.com/office/drawing/2014/main" id="{0A29AE2B-E67D-80A6-A857-C6E9E9CFD419}"/>
              </a:ext>
            </a:extLst>
          </p:cNvPr>
          <p:cNvSpPr>
            <a:spLocks noGrp="1"/>
          </p:cNvSpPr>
          <p:nvPr>
            <p:ph type="body" sz="quarter" idx="17" hasCustomPrompt="1"/>
          </p:nvPr>
        </p:nvSpPr>
        <p:spPr>
          <a:xfrm>
            <a:off x="1106207" y="4606175"/>
            <a:ext cx="6433624" cy="563561"/>
          </a:xfrm>
          <a:prstGeom prst="rect">
            <a:avLst/>
          </a:prstGeom>
        </p:spPr>
        <p:txBody>
          <a:bodyPr>
            <a:noAutofit/>
          </a:bodyPr>
          <a:lstStyle>
            <a:lvl1pPr>
              <a:defRPr sz="34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err="1"/>
              <a:t>naam@alliade.nl</a:t>
            </a:r>
            <a:endParaRPr lang="nl-NL"/>
          </a:p>
        </p:txBody>
      </p:sp>
      <p:sp>
        <p:nvSpPr>
          <p:cNvPr id="20" name="Tijdelijke aanduiding voor afbeelding 10">
            <a:extLst>
              <a:ext uri="{FF2B5EF4-FFF2-40B4-BE49-F238E27FC236}">
                <a16:creationId xmlns:a16="http://schemas.microsoft.com/office/drawing/2014/main" id="{FF972267-7332-3311-26C8-0BD3894BE6FC}"/>
              </a:ext>
            </a:extLst>
          </p:cNvPr>
          <p:cNvSpPr>
            <a:spLocks noGrp="1"/>
          </p:cNvSpPr>
          <p:nvPr>
            <p:ph type="pic" sz="quarter" idx="18" hasCustomPrompt="1"/>
          </p:nvPr>
        </p:nvSpPr>
        <p:spPr>
          <a:xfrm>
            <a:off x="11154425" y="4887956"/>
            <a:ext cx="2864927" cy="3003593"/>
          </a:xfrm>
          <a:custGeom>
            <a:avLst/>
            <a:gdLst>
              <a:gd name="connsiteX0" fmla="*/ 0 w 4484688"/>
              <a:gd name="connsiteY0" fmla="*/ 0 h 4721225"/>
              <a:gd name="connsiteX1" fmla="*/ 3865354 w 4484688"/>
              <a:gd name="connsiteY1" fmla="*/ 0 h 4721225"/>
              <a:gd name="connsiteX2" fmla="*/ 4484688 w 4484688"/>
              <a:gd name="connsiteY2" fmla="*/ 619335 h 4721225"/>
              <a:gd name="connsiteX3" fmla="*/ 4484688 w 4484688"/>
              <a:gd name="connsiteY3" fmla="*/ 4721225 h 4721225"/>
              <a:gd name="connsiteX4" fmla="*/ 619335 w 4484688"/>
              <a:gd name="connsiteY4" fmla="*/ 4721225 h 4721225"/>
              <a:gd name="connsiteX5" fmla="*/ 0 w 4484688"/>
              <a:gd name="connsiteY5" fmla="*/ 4101890 h 47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8" h="4721225">
                <a:moveTo>
                  <a:pt x="0" y="0"/>
                </a:moveTo>
                <a:lnTo>
                  <a:pt x="3865354" y="0"/>
                </a:lnTo>
                <a:cubicBezTo>
                  <a:pt x="4207402" y="0"/>
                  <a:pt x="4484688" y="277286"/>
                  <a:pt x="4484688" y="619335"/>
                </a:cubicBezTo>
                <a:lnTo>
                  <a:pt x="4484688" y="4721225"/>
                </a:lnTo>
                <a:lnTo>
                  <a:pt x="619335" y="4721225"/>
                </a:lnTo>
                <a:cubicBezTo>
                  <a:pt x="277286" y="4721225"/>
                  <a:pt x="0" y="4443939"/>
                  <a:pt x="0" y="4101890"/>
                </a:cubicBezTo>
                <a:close/>
              </a:path>
            </a:pathLst>
          </a:custGeom>
          <a:pattFill prst="lgCheck">
            <a:fgClr>
              <a:schemeClr val="tx1">
                <a:lumMod val="85000"/>
              </a:schemeClr>
            </a:fgClr>
            <a:bgClr>
              <a:schemeClr val="tx1">
                <a:lumMod val="75000"/>
              </a:schemeClr>
            </a:bgClr>
          </a:pattFill>
        </p:spPr>
        <p:txBody>
          <a:bodyPr wrap="square" lIns="360000" tIns="360000" rIns="360000" bIns="360000">
            <a:noAutofit/>
          </a:bodyPr>
          <a:lstStyle>
            <a:lvl1pPr>
              <a:defRPr sz="3200"/>
            </a:lvl1pPr>
          </a:lstStyle>
          <a:p>
            <a:r>
              <a:rPr lang="nl-NL"/>
              <a:t>Afbeelding</a:t>
            </a:r>
            <a:endParaRPr lang="de-DE"/>
          </a:p>
        </p:txBody>
      </p:sp>
      <p:pic>
        <p:nvPicPr>
          <p:cNvPr id="25" name="Graphic 24">
            <a:extLst>
              <a:ext uri="{FF2B5EF4-FFF2-40B4-BE49-F238E27FC236}">
                <a16:creationId xmlns:a16="http://schemas.microsoft.com/office/drawing/2014/main" id="{C5DF976F-070F-D537-5A8D-0656EF84268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40431" y="10270269"/>
            <a:ext cx="1664945" cy="608200"/>
          </a:xfrm>
          <a:prstGeom prst="rect">
            <a:avLst/>
          </a:prstGeom>
        </p:spPr>
      </p:pic>
      <p:sp>
        <p:nvSpPr>
          <p:cNvPr id="26" name="Tijdelijke aanduiding voor voettekst 18">
            <a:extLst>
              <a:ext uri="{FF2B5EF4-FFF2-40B4-BE49-F238E27FC236}">
                <a16:creationId xmlns:a16="http://schemas.microsoft.com/office/drawing/2014/main" id="{0DD9FDFD-7663-E92C-BB4D-CD71851B263C}"/>
              </a:ext>
            </a:extLst>
          </p:cNvPr>
          <p:cNvSpPr>
            <a:spLocks noGrp="1"/>
          </p:cNvSpPr>
          <p:nvPr>
            <p:ph type="ftr" sz="quarter" idx="13"/>
          </p:nvPr>
        </p:nvSpPr>
        <p:spPr>
          <a:xfrm>
            <a:off x="1578108" y="10451912"/>
            <a:ext cx="2400937" cy="601662"/>
          </a:xfrm>
        </p:spPr>
        <p:txBody>
          <a:bodyPr/>
          <a:lstStyle>
            <a:lvl1pPr algn="l">
              <a:defRPr sz="3000" spc="51" baseline="0"/>
            </a:lvl1pPr>
          </a:lstStyle>
          <a:p>
            <a:r>
              <a:rPr lang="nl-NL" err="1"/>
              <a:t>alliade.nl</a:t>
            </a:r>
            <a:r>
              <a:rPr lang="nl-NL"/>
              <a:t>/</a:t>
            </a:r>
            <a:r>
              <a:rPr lang="nl-NL" err="1"/>
              <a:t>pwo</a:t>
            </a:r>
            <a:endParaRPr lang="de-DE"/>
          </a:p>
        </p:txBody>
      </p:sp>
      <p:sp>
        <p:nvSpPr>
          <p:cNvPr id="27" name="Graphic 13">
            <a:extLst>
              <a:ext uri="{FF2B5EF4-FFF2-40B4-BE49-F238E27FC236}">
                <a16:creationId xmlns:a16="http://schemas.microsoft.com/office/drawing/2014/main" id="{FA7807E1-AD1B-9963-0E42-D435B801A861}"/>
              </a:ext>
            </a:extLst>
          </p:cNvPr>
          <p:cNvSpPr/>
          <p:nvPr userDrawn="1"/>
        </p:nvSpPr>
        <p:spPr>
          <a:xfrm>
            <a:off x="1105993" y="10632696"/>
            <a:ext cx="149840" cy="240094"/>
          </a:xfrm>
          <a:custGeom>
            <a:avLst/>
            <a:gdLst>
              <a:gd name="connsiteX0" fmla="*/ 37148 w 145732"/>
              <a:gd name="connsiteY0" fmla="*/ 6639 h 233511"/>
              <a:gd name="connsiteX1" fmla="*/ 0 w 145732"/>
              <a:gd name="connsiteY1" fmla="*/ 21879 h 233511"/>
              <a:gd name="connsiteX2" fmla="*/ 0 w 145732"/>
              <a:gd name="connsiteY2" fmla="*/ 211427 h 233511"/>
              <a:gd name="connsiteX3" fmla="*/ 37148 w 145732"/>
              <a:gd name="connsiteY3" fmla="*/ 226667 h 233511"/>
              <a:gd name="connsiteX4" fmla="*/ 145733 w 145732"/>
              <a:gd name="connsiteY4" fmla="*/ 116177 h 233511"/>
              <a:gd name="connsiteX5" fmla="*/ 37148 w 145732"/>
              <a:gd name="connsiteY5" fmla="*/ 6639 h 2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233511">
                <a:moveTo>
                  <a:pt x="37148" y="6639"/>
                </a:moveTo>
                <a:cubicBezTo>
                  <a:pt x="23813" y="-7648"/>
                  <a:pt x="0" y="2829"/>
                  <a:pt x="0" y="21879"/>
                </a:cubicBezTo>
                <a:lnTo>
                  <a:pt x="0" y="211427"/>
                </a:lnTo>
                <a:cubicBezTo>
                  <a:pt x="0" y="231429"/>
                  <a:pt x="23813" y="240954"/>
                  <a:pt x="37148" y="226667"/>
                </a:cubicBezTo>
                <a:lnTo>
                  <a:pt x="145733" y="116177"/>
                </a:lnTo>
                <a:lnTo>
                  <a:pt x="37148" y="6639"/>
                </a:lnTo>
                <a:close/>
              </a:path>
            </a:pathLst>
          </a:custGeom>
          <a:solidFill>
            <a:srgbClr val="312879"/>
          </a:solidFill>
          <a:ln w="9525" cap="flat">
            <a:noFill/>
            <a:prstDash val="solid"/>
            <a:miter/>
          </a:ln>
        </p:spPr>
        <p:txBody>
          <a:bodyPr rtlCol="0" anchor="ctr"/>
          <a:lstStyle/>
          <a:p>
            <a:r>
              <a:rPr lang="nl-NL"/>
              <a:t> </a:t>
            </a:r>
            <a:endParaRPr lang="de-DE"/>
          </a:p>
        </p:txBody>
      </p:sp>
    </p:spTree>
    <p:extLst>
      <p:ext uri="{BB962C8B-B14F-4D97-AF65-F5344CB8AC3E}">
        <p14:creationId xmlns:p14="http://schemas.microsoft.com/office/powerpoint/2010/main" val="344295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slide">
    <p:bg>
      <p:bgPr>
        <a:solidFill>
          <a:schemeClr val="bg1"/>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1DF53E0F-94E1-64EE-DE2C-BC24DBB9C45C}"/>
              </a:ext>
            </a:extLst>
          </p:cNvPr>
          <p:cNvSpPr>
            <a:spLocks noGrp="1"/>
          </p:cNvSpPr>
          <p:nvPr>
            <p:ph type="pic" sz="quarter" idx="12" hasCustomPrompt="1"/>
          </p:nvPr>
        </p:nvSpPr>
        <p:spPr>
          <a:xfrm>
            <a:off x="1132057" y="2301726"/>
            <a:ext cx="2978773" cy="2854474"/>
          </a:xfrm>
          <a:custGeom>
            <a:avLst/>
            <a:gdLst>
              <a:gd name="connsiteX0" fmla="*/ 0 w 4484688"/>
              <a:gd name="connsiteY0" fmla="*/ 0 h 4721225"/>
              <a:gd name="connsiteX1" fmla="*/ 3865354 w 4484688"/>
              <a:gd name="connsiteY1" fmla="*/ 0 h 4721225"/>
              <a:gd name="connsiteX2" fmla="*/ 4484688 w 4484688"/>
              <a:gd name="connsiteY2" fmla="*/ 619335 h 4721225"/>
              <a:gd name="connsiteX3" fmla="*/ 4484688 w 4484688"/>
              <a:gd name="connsiteY3" fmla="*/ 4721225 h 4721225"/>
              <a:gd name="connsiteX4" fmla="*/ 619335 w 4484688"/>
              <a:gd name="connsiteY4" fmla="*/ 4721225 h 4721225"/>
              <a:gd name="connsiteX5" fmla="*/ 0 w 4484688"/>
              <a:gd name="connsiteY5" fmla="*/ 4101890 h 47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8" h="4721225">
                <a:moveTo>
                  <a:pt x="0" y="0"/>
                </a:moveTo>
                <a:lnTo>
                  <a:pt x="3865354" y="0"/>
                </a:lnTo>
                <a:cubicBezTo>
                  <a:pt x="4207402" y="0"/>
                  <a:pt x="4484688" y="277286"/>
                  <a:pt x="4484688" y="619335"/>
                </a:cubicBezTo>
                <a:lnTo>
                  <a:pt x="4484688" y="4721225"/>
                </a:lnTo>
                <a:lnTo>
                  <a:pt x="619335" y="4721225"/>
                </a:lnTo>
                <a:cubicBezTo>
                  <a:pt x="277286" y="4721225"/>
                  <a:pt x="0" y="4443939"/>
                  <a:pt x="0" y="4101890"/>
                </a:cubicBezTo>
                <a:close/>
              </a:path>
            </a:pathLst>
          </a:custGeom>
          <a:pattFill prst="lgCheck">
            <a:fgClr>
              <a:schemeClr val="tx1">
                <a:lumMod val="85000"/>
              </a:schemeClr>
            </a:fgClr>
            <a:bgClr>
              <a:schemeClr val="tx1">
                <a:lumMod val="75000"/>
              </a:schemeClr>
            </a:bgClr>
          </a:pattFill>
        </p:spPr>
        <p:txBody>
          <a:bodyPr wrap="square" lIns="360000" tIns="360000" rIns="360000" bIns="360000">
            <a:noAutofit/>
          </a:bodyPr>
          <a:lstStyle>
            <a:lvl1pPr>
              <a:defRPr sz="3200"/>
            </a:lvl1pPr>
          </a:lstStyle>
          <a:p>
            <a:r>
              <a:rPr lang="nl-NL"/>
              <a:t>Afbeelding</a:t>
            </a:r>
            <a:endParaRPr lang="de-DE"/>
          </a:p>
        </p:txBody>
      </p:sp>
      <p:sp>
        <p:nvSpPr>
          <p:cNvPr id="2" name="Holder 2"/>
          <p:cNvSpPr>
            <a:spLocks noGrp="1"/>
          </p:cNvSpPr>
          <p:nvPr>
            <p:ph type="ctrTitle" hasCustomPrompt="1"/>
          </p:nvPr>
        </p:nvSpPr>
        <p:spPr>
          <a:xfrm>
            <a:off x="1090034" y="1463679"/>
            <a:ext cx="2792197" cy="519113"/>
          </a:xfrm>
          <a:prstGeom prst="rect">
            <a:avLst/>
          </a:prstGeom>
        </p:spPr>
        <p:txBody>
          <a:bodyPr wrap="square" lIns="0" tIns="0" rIns="0" bIns="0">
            <a:noAutofit/>
          </a:bodyPr>
          <a:lstStyle>
            <a:lvl1pPr>
              <a:lnSpc>
                <a:spcPct val="80000"/>
              </a:lnSpc>
              <a:defRPr sz="5200" b="1" i="0">
                <a:solidFill>
                  <a:schemeClr val="tx1"/>
                </a:solidFill>
                <a:latin typeface="Calibri"/>
                <a:cs typeface="Calibri"/>
              </a:defRPr>
            </a:lvl1pPr>
          </a:lstStyle>
          <a:p>
            <a:r>
              <a:rPr lang="nl-NL"/>
              <a:t>Vragen?</a:t>
            </a:r>
            <a:endParaRPr/>
          </a:p>
        </p:txBody>
      </p:sp>
      <p:sp>
        <p:nvSpPr>
          <p:cNvPr id="3" name="Holder 3"/>
          <p:cNvSpPr>
            <a:spLocks noGrp="1"/>
          </p:cNvSpPr>
          <p:nvPr>
            <p:ph type="subTitle" idx="4" hasCustomPrompt="1"/>
          </p:nvPr>
        </p:nvSpPr>
        <p:spPr>
          <a:xfrm>
            <a:off x="1105682" y="7751763"/>
            <a:ext cx="12899693" cy="1573212"/>
          </a:xfrm>
          <a:prstGeom prst="rect">
            <a:avLst/>
          </a:prstGeom>
        </p:spPr>
        <p:txBody>
          <a:bodyPr wrap="square" lIns="0" tIns="0" rIns="0" bIns="0">
            <a:noAutofit/>
          </a:bodyPr>
          <a:lstStyle>
            <a:lvl1pPr marL="0" indent="0">
              <a:buNone/>
              <a:defRPr sz="3200">
                <a:solidFill>
                  <a:schemeClr val="tx1"/>
                </a:solidFill>
              </a:defRPr>
            </a:lvl1pPr>
          </a:lstStyle>
          <a:p>
            <a:r>
              <a:rPr lang="nl-NL"/>
              <a:t>Am </a:t>
            </a:r>
            <a:r>
              <a:rPr lang="nl-NL" err="1"/>
              <a:t>faccabo</a:t>
            </a:r>
            <a:r>
              <a:rPr lang="nl-NL"/>
              <a:t>. </a:t>
            </a:r>
            <a:r>
              <a:rPr lang="nl-NL" err="1"/>
              <a:t>Samusam</a:t>
            </a:r>
            <a:r>
              <a:rPr lang="nl-NL"/>
              <a:t> </a:t>
            </a:r>
            <a:r>
              <a:rPr lang="nl-NL" err="1"/>
              <a:t>solore</a:t>
            </a:r>
            <a:r>
              <a:rPr lang="nl-NL"/>
              <a:t> </a:t>
            </a:r>
            <a:r>
              <a:rPr lang="nl-NL" err="1"/>
              <a:t>rese</a:t>
            </a:r>
            <a:r>
              <a:rPr lang="nl-NL"/>
              <a:t> </a:t>
            </a:r>
            <a:r>
              <a:rPr lang="nl-NL" err="1"/>
              <a:t>aceat</a:t>
            </a:r>
            <a:r>
              <a:rPr lang="nl-NL"/>
              <a:t> </a:t>
            </a:r>
            <a:r>
              <a:rPr lang="nl-NL" err="1"/>
              <a:t>fugita</a:t>
            </a:r>
            <a:r>
              <a:rPr lang="nl-NL"/>
              <a:t> </a:t>
            </a:r>
            <a:r>
              <a:rPr lang="nl-NL" err="1"/>
              <a:t>illande</a:t>
            </a:r>
            <a:r>
              <a:rPr lang="nl-NL"/>
              <a:t> </a:t>
            </a:r>
            <a:r>
              <a:rPr lang="nl-NL" err="1"/>
              <a:t>ndelest</a:t>
            </a:r>
            <a:br>
              <a:rPr lang="nl-NL"/>
            </a:br>
            <a:r>
              <a:rPr lang="nl-NL" err="1"/>
              <a:t>quatem</a:t>
            </a:r>
            <a:r>
              <a:rPr lang="nl-NL"/>
              <a:t> </a:t>
            </a:r>
            <a:r>
              <a:rPr lang="nl-NL" err="1"/>
              <a:t>cus</a:t>
            </a:r>
            <a:r>
              <a:rPr lang="nl-NL"/>
              <a:t> con </a:t>
            </a:r>
            <a:r>
              <a:rPr lang="nl-NL" err="1"/>
              <a:t>exceperum</a:t>
            </a:r>
            <a:r>
              <a:rPr lang="nl-NL"/>
              <a:t> </a:t>
            </a:r>
            <a:r>
              <a:rPr lang="nl-NL" err="1"/>
              <a:t>lacipsam</a:t>
            </a:r>
            <a:r>
              <a:rPr lang="nl-NL"/>
              <a:t> </a:t>
            </a:r>
            <a:r>
              <a:rPr lang="nl-NL" err="1"/>
              <a:t>eario</a:t>
            </a:r>
            <a:r>
              <a:rPr lang="nl-NL"/>
              <a:t> que </a:t>
            </a:r>
            <a:r>
              <a:rPr lang="nl-NL" err="1"/>
              <a:t>omniam</a:t>
            </a:r>
            <a:r>
              <a:rPr lang="nl-NL"/>
              <a:t>.</a:t>
            </a:r>
          </a:p>
        </p:txBody>
      </p:sp>
      <p:sp>
        <p:nvSpPr>
          <p:cNvPr id="22" name="Tijdelijke aanduiding voor tekst 21">
            <a:extLst>
              <a:ext uri="{FF2B5EF4-FFF2-40B4-BE49-F238E27FC236}">
                <a16:creationId xmlns:a16="http://schemas.microsoft.com/office/drawing/2014/main" id="{DE568CD1-80A8-6500-CB17-F57CFEAE5842}"/>
              </a:ext>
            </a:extLst>
          </p:cNvPr>
          <p:cNvSpPr>
            <a:spLocks noGrp="1"/>
          </p:cNvSpPr>
          <p:nvPr>
            <p:ph type="body" sz="quarter" idx="11" hasCustomPrompt="1"/>
          </p:nvPr>
        </p:nvSpPr>
        <p:spPr>
          <a:xfrm>
            <a:off x="1164736" y="6234221"/>
            <a:ext cx="2832270" cy="1293922"/>
          </a:xfrm>
          <a:prstGeom prst="rect">
            <a:avLst/>
          </a:prstGeom>
        </p:spPr>
        <p:txBody>
          <a:bodyPr>
            <a:noAutofit/>
          </a:bodyPr>
          <a:lstStyle>
            <a:lvl1pPr>
              <a:defRPr sz="32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err="1"/>
              <a:t>naam@alliade.nl</a:t>
            </a:r>
            <a:endParaRPr lang="nl-NL"/>
          </a:p>
        </p:txBody>
      </p:sp>
      <p:sp>
        <p:nvSpPr>
          <p:cNvPr id="15" name="Graphic 13">
            <a:extLst>
              <a:ext uri="{FF2B5EF4-FFF2-40B4-BE49-F238E27FC236}">
                <a16:creationId xmlns:a16="http://schemas.microsoft.com/office/drawing/2014/main" id="{D347DAAB-831C-D8D5-3975-E9210DA8ABB8}"/>
              </a:ext>
            </a:extLst>
          </p:cNvPr>
          <p:cNvSpPr/>
          <p:nvPr/>
        </p:nvSpPr>
        <p:spPr>
          <a:xfrm>
            <a:off x="1105683" y="10567123"/>
            <a:ext cx="109311" cy="233511"/>
          </a:xfrm>
          <a:custGeom>
            <a:avLst/>
            <a:gdLst>
              <a:gd name="connsiteX0" fmla="*/ 37148 w 145732"/>
              <a:gd name="connsiteY0" fmla="*/ 6639 h 233511"/>
              <a:gd name="connsiteX1" fmla="*/ 0 w 145732"/>
              <a:gd name="connsiteY1" fmla="*/ 21879 h 233511"/>
              <a:gd name="connsiteX2" fmla="*/ 0 w 145732"/>
              <a:gd name="connsiteY2" fmla="*/ 211427 h 233511"/>
              <a:gd name="connsiteX3" fmla="*/ 37148 w 145732"/>
              <a:gd name="connsiteY3" fmla="*/ 226667 h 233511"/>
              <a:gd name="connsiteX4" fmla="*/ 145733 w 145732"/>
              <a:gd name="connsiteY4" fmla="*/ 116177 h 233511"/>
              <a:gd name="connsiteX5" fmla="*/ 37148 w 145732"/>
              <a:gd name="connsiteY5" fmla="*/ 6639 h 2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233511">
                <a:moveTo>
                  <a:pt x="37148" y="6639"/>
                </a:moveTo>
                <a:cubicBezTo>
                  <a:pt x="23813" y="-7648"/>
                  <a:pt x="0" y="2829"/>
                  <a:pt x="0" y="21879"/>
                </a:cubicBezTo>
                <a:lnTo>
                  <a:pt x="0" y="211427"/>
                </a:lnTo>
                <a:cubicBezTo>
                  <a:pt x="0" y="231429"/>
                  <a:pt x="23813" y="240954"/>
                  <a:pt x="37148" y="226667"/>
                </a:cubicBezTo>
                <a:lnTo>
                  <a:pt x="145733" y="116177"/>
                </a:lnTo>
                <a:lnTo>
                  <a:pt x="37148" y="6639"/>
                </a:lnTo>
                <a:close/>
              </a:path>
            </a:pathLst>
          </a:custGeom>
          <a:solidFill>
            <a:srgbClr val="312879"/>
          </a:solidFill>
          <a:ln w="9525" cap="flat">
            <a:noFill/>
            <a:prstDash val="solid"/>
            <a:miter/>
          </a:ln>
        </p:spPr>
        <p:txBody>
          <a:bodyPr rtlCol="0" anchor="ctr"/>
          <a:lstStyle/>
          <a:p>
            <a:endParaRPr lang="de-DE" sz="1800"/>
          </a:p>
        </p:txBody>
      </p:sp>
      <p:sp>
        <p:nvSpPr>
          <p:cNvPr id="28" name="Tijdelijke aanduiding voor tekst 21">
            <a:extLst>
              <a:ext uri="{FF2B5EF4-FFF2-40B4-BE49-F238E27FC236}">
                <a16:creationId xmlns:a16="http://schemas.microsoft.com/office/drawing/2014/main" id="{B3B3F836-C496-D6A8-E73E-792935643F57}"/>
              </a:ext>
            </a:extLst>
          </p:cNvPr>
          <p:cNvSpPr>
            <a:spLocks noGrp="1"/>
          </p:cNvSpPr>
          <p:nvPr>
            <p:ph type="body" sz="quarter" idx="19" hasCustomPrompt="1"/>
          </p:nvPr>
        </p:nvSpPr>
        <p:spPr>
          <a:xfrm>
            <a:off x="1163313" y="5669944"/>
            <a:ext cx="2832270" cy="340657"/>
          </a:xfrm>
          <a:prstGeom prst="rect">
            <a:avLst/>
          </a:prstGeom>
        </p:spPr>
        <p:txBody>
          <a:bodyPr>
            <a:noAutofit/>
          </a:bodyPr>
          <a:lstStyle>
            <a:lvl1pPr>
              <a:defRPr sz="3200" b="1">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a:t>Naam</a:t>
            </a:r>
          </a:p>
        </p:txBody>
      </p:sp>
      <p:sp>
        <p:nvSpPr>
          <p:cNvPr id="17" name="Graphic 4">
            <a:extLst>
              <a:ext uri="{FF2B5EF4-FFF2-40B4-BE49-F238E27FC236}">
                <a16:creationId xmlns:a16="http://schemas.microsoft.com/office/drawing/2014/main" id="{CB39114A-AEC9-4A6F-255E-86572A2E42BC}"/>
              </a:ext>
            </a:extLst>
          </p:cNvPr>
          <p:cNvSpPr/>
          <p:nvPr userDrawn="1"/>
        </p:nvSpPr>
        <p:spPr>
          <a:xfrm>
            <a:off x="-2621" y="8530422"/>
            <a:ext cx="15082284" cy="2778831"/>
          </a:xfrm>
          <a:custGeom>
            <a:avLst/>
            <a:gdLst>
              <a:gd name="connsiteX0" fmla="*/ 7315200 w 7315200"/>
              <a:gd name="connsiteY0" fmla="*/ 1347788 h 1347787"/>
              <a:gd name="connsiteX1" fmla="*/ 7315200 w 7315200"/>
              <a:gd name="connsiteY1" fmla="*/ 1145858 h 1347787"/>
              <a:gd name="connsiteX2" fmla="*/ 6843713 w 7315200"/>
              <a:gd name="connsiteY2" fmla="*/ 674370 h 1347787"/>
              <a:gd name="connsiteX3" fmla="*/ 657225 w 7315200"/>
              <a:gd name="connsiteY3" fmla="*/ 674370 h 1347787"/>
              <a:gd name="connsiteX4" fmla="*/ 0 w 7315200"/>
              <a:gd name="connsiteY4" fmla="*/ 0 h 1347787"/>
              <a:gd name="connsiteX5" fmla="*/ 0 w 7315200"/>
              <a:gd name="connsiteY5" fmla="*/ 675323 h 1347787"/>
              <a:gd name="connsiteX6" fmla="*/ 0 w 7315200"/>
              <a:gd name="connsiteY6" fmla="*/ 1347788 h 1347787"/>
              <a:gd name="connsiteX7" fmla="*/ 7315200 w 7315200"/>
              <a:gd name="connsiteY7" fmla="*/ 1347788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00" h="1347787">
                <a:moveTo>
                  <a:pt x="7315200" y="1347788"/>
                </a:moveTo>
                <a:lnTo>
                  <a:pt x="7315200" y="1145858"/>
                </a:lnTo>
                <a:cubicBezTo>
                  <a:pt x="7315200" y="885825"/>
                  <a:pt x="7103745" y="674370"/>
                  <a:pt x="6843713" y="674370"/>
                </a:cubicBezTo>
                <a:lnTo>
                  <a:pt x="657225" y="674370"/>
                </a:lnTo>
                <a:cubicBezTo>
                  <a:pt x="292418" y="664845"/>
                  <a:pt x="0" y="366713"/>
                  <a:pt x="0" y="0"/>
                </a:cubicBezTo>
                <a:lnTo>
                  <a:pt x="0" y="675323"/>
                </a:lnTo>
                <a:lnTo>
                  <a:pt x="0" y="1347788"/>
                </a:lnTo>
                <a:lnTo>
                  <a:pt x="7315200" y="1347788"/>
                </a:lnTo>
                <a:close/>
              </a:path>
            </a:pathLst>
          </a:custGeom>
          <a:solidFill>
            <a:srgbClr val="FFFFFF"/>
          </a:solidFill>
          <a:ln w="9525" cap="flat">
            <a:noFill/>
            <a:prstDash val="solid"/>
            <a:miter/>
          </a:ln>
        </p:spPr>
        <p:txBody>
          <a:bodyPr rtlCol="0" anchor="ctr"/>
          <a:lstStyle/>
          <a:p>
            <a:endParaRPr lang="de-DE"/>
          </a:p>
        </p:txBody>
      </p:sp>
      <p:pic>
        <p:nvPicPr>
          <p:cNvPr id="20" name="Graphic 19">
            <a:extLst>
              <a:ext uri="{FF2B5EF4-FFF2-40B4-BE49-F238E27FC236}">
                <a16:creationId xmlns:a16="http://schemas.microsoft.com/office/drawing/2014/main" id="{95ED700D-9514-DB4B-D385-123BBE37549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40431" y="10270269"/>
            <a:ext cx="1664945" cy="608200"/>
          </a:xfrm>
          <a:prstGeom prst="rect">
            <a:avLst/>
          </a:prstGeom>
        </p:spPr>
      </p:pic>
      <p:sp>
        <p:nvSpPr>
          <p:cNvPr id="21" name="Tijdelijke aanduiding voor voettekst 18">
            <a:extLst>
              <a:ext uri="{FF2B5EF4-FFF2-40B4-BE49-F238E27FC236}">
                <a16:creationId xmlns:a16="http://schemas.microsoft.com/office/drawing/2014/main" id="{794C2C89-45D8-1048-4A65-927DCDF2FF08}"/>
              </a:ext>
            </a:extLst>
          </p:cNvPr>
          <p:cNvSpPr>
            <a:spLocks noGrp="1"/>
          </p:cNvSpPr>
          <p:nvPr>
            <p:ph type="ftr" sz="quarter" idx="13"/>
          </p:nvPr>
        </p:nvSpPr>
        <p:spPr>
          <a:xfrm>
            <a:off x="1578108" y="10451912"/>
            <a:ext cx="2400937" cy="601662"/>
          </a:xfrm>
        </p:spPr>
        <p:txBody>
          <a:bodyPr/>
          <a:lstStyle>
            <a:lvl1pPr algn="l">
              <a:defRPr sz="3000" spc="51" baseline="0"/>
            </a:lvl1pPr>
          </a:lstStyle>
          <a:p>
            <a:r>
              <a:rPr lang="nl-NL" err="1"/>
              <a:t>alliade.nl</a:t>
            </a:r>
            <a:r>
              <a:rPr lang="nl-NL"/>
              <a:t>/</a:t>
            </a:r>
            <a:r>
              <a:rPr lang="nl-NL" err="1"/>
              <a:t>pwo</a:t>
            </a:r>
            <a:endParaRPr lang="de-DE"/>
          </a:p>
        </p:txBody>
      </p:sp>
      <p:sp>
        <p:nvSpPr>
          <p:cNvPr id="23" name="Graphic 13">
            <a:extLst>
              <a:ext uri="{FF2B5EF4-FFF2-40B4-BE49-F238E27FC236}">
                <a16:creationId xmlns:a16="http://schemas.microsoft.com/office/drawing/2014/main" id="{A8F2418A-A904-ED33-17E8-C4FC62EAFC58}"/>
              </a:ext>
            </a:extLst>
          </p:cNvPr>
          <p:cNvSpPr/>
          <p:nvPr userDrawn="1"/>
        </p:nvSpPr>
        <p:spPr>
          <a:xfrm>
            <a:off x="1105993" y="10632696"/>
            <a:ext cx="149840" cy="240094"/>
          </a:xfrm>
          <a:custGeom>
            <a:avLst/>
            <a:gdLst>
              <a:gd name="connsiteX0" fmla="*/ 37148 w 145732"/>
              <a:gd name="connsiteY0" fmla="*/ 6639 h 233511"/>
              <a:gd name="connsiteX1" fmla="*/ 0 w 145732"/>
              <a:gd name="connsiteY1" fmla="*/ 21879 h 233511"/>
              <a:gd name="connsiteX2" fmla="*/ 0 w 145732"/>
              <a:gd name="connsiteY2" fmla="*/ 211427 h 233511"/>
              <a:gd name="connsiteX3" fmla="*/ 37148 w 145732"/>
              <a:gd name="connsiteY3" fmla="*/ 226667 h 233511"/>
              <a:gd name="connsiteX4" fmla="*/ 145733 w 145732"/>
              <a:gd name="connsiteY4" fmla="*/ 116177 h 233511"/>
              <a:gd name="connsiteX5" fmla="*/ 37148 w 145732"/>
              <a:gd name="connsiteY5" fmla="*/ 6639 h 2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233511">
                <a:moveTo>
                  <a:pt x="37148" y="6639"/>
                </a:moveTo>
                <a:cubicBezTo>
                  <a:pt x="23813" y="-7648"/>
                  <a:pt x="0" y="2829"/>
                  <a:pt x="0" y="21879"/>
                </a:cubicBezTo>
                <a:lnTo>
                  <a:pt x="0" y="211427"/>
                </a:lnTo>
                <a:cubicBezTo>
                  <a:pt x="0" y="231429"/>
                  <a:pt x="23813" y="240954"/>
                  <a:pt x="37148" y="226667"/>
                </a:cubicBezTo>
                <a:lnTo>
                  <a:pt x="145733" y="116177"/>
                </a:lnTo>
                <a:lnTo>
                  <a:pt x="37148" y="6639"/>
                </a:lnTo>
                <a:close/>
              </a:path>
            </a:pathLst>
          </a:custGeom>
          <a:solidFill>
            <a:srgbClr val="312879"/>
          </a:solidFill>
          <a:ln w="9525" cap="flat">
            <a:noFill/>
            <a:prstDash val="solid"/>
            <a:miter/>
          </a:ln>
        </p:spPr>
        <p:txBody>
          <a:bodyPr rtlCol="0" anchor="ctr"/>
          <a:lstStyle/>
          <a:p>
            <a:r>
              <a:rPr lang="nl-NL"/>
              <a:t> </a:t>
            </a:r>
            <a:endParaRPr lang="de-DE"/>
          </a:p>
        </p:txBody>
      </p:sp>
      <p:sp>
        <p:nvSpPr>
          <p:cNvPr id="25" name="Tijdelijke aanduiding voor afbeelding 10">
            <a:extLst>
              <a:ext uri="{FF2B5EF4-FFF2-40B4-BE49-F238E27FC236}">
                <a16:creationId xmlns:a16="http://schemas.microsoft.com/office/drawing/2014/main" id="{201BC870-40C7-13B6-20BE-9AD78D4FED73}"/>
              </a:ext>
            </a:extLst>
          </p:cNvPr>
          <p:cNvSpPr>
            <a:spLocks noGrp="1"/>
          </p:cNvSpPr>
          <p:nvPr>
            <p:ph type="pic" sz="quarter" idx="20" hasCustomPrompt="1"/>
          </p:nvPr>
        </p:nvSpPr>
        <p:spPr>
          <a:xfrm>
            <a:off x="5787231" y="2286582"/>
            <a:ext cx="2978773" cy="2854474"/>
          </a:xfrm>
          <a:custGeom>
            <a:avLst/>
            <a:gdLst>
              <a:gd name="connsiteX0" fmla="*/ 0 w 4484688"/>
              <a:gd name="connsiteY0" fmla="*/ 0 h 4721225"/>
              <a:gd name="connsiteX1" fmla="*/ 3865354 w 4484688"/>
              <a:gd name="connsiteY1" fmla="*/ 0 h 4721225"/>
              <a:gd name="connsiteX2" fmla="*/ 4484688 w 4484688"/>
              <a:gd name="connsiteY2" fmla="*/ 619335 h 4721225"/>
              <a:gd name="connsiteX3" fmla="*/ 4484688 w 4484688"/>
              <a:gd name="connsiteY3" fmla="*/ 4721225 h 4721225"/>
              <a:gd name="connsiteX4" fmla="*/ 619335 w 4484688"/>
              <a:gd name="connsiteY4" fmla="*/ 4721225 h 4721225"/>
              <a:gd name="connsiteX5" fmla="*/ 0 w 4484688"/>
              <a:gd name="connsiteY5" fmla="*/ 4101890 h 47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8" h="4721225">
                <a:moveTo>
                  <a:pt x="0" y="0"/>
                </a:moveTo>
                <a:lnTo>
                  <a:pt x="3865354" y="0"/>
                </a:lnTo>
                <a:cubicBezTo>
                  <a:pt x="4207402" y="0"/>
                  <a:pt x="4484688" y="277286"/>
                  <a:pt x="4484688" y="619335"/>
                </a:cubicBezTo>
                <a:lnTo>
                  <a:pt x="4484688" y="4721225"/>
                </a:lnTo>
                <a:lnTo>
                  <a:pt x="619335" y="4721225"/>
                </a:lnTo>
                <a:cubicBezTo>
                  <a:pt x="277286" y="4721225"/>
                  <a:pt x="0" y="4443939"/>
                  <a:pt x="0" y="4101890"/>
                </a:cubicBezTo>
                <a:close/>
              </a:path>
            </a:pathLst>
          </a:custGeom>
          <a:pattFill prst="lgCheck">
            <a:fgClr>
              <a:schemeClr val="tx1">
                <a:lumMod val="85000"/>
              </a:schemeClr>
            </a:fgClr>
            <a:bgClr>
              <a:schemeClr val="tx1">
                <a:lumMod val="75000"/>
              </a:schemeClr>
            </a:bgClr>
          </a:pattFill>
        </p:spPr>
        <p:txBody>
          <a:bodyPr wrap="square" lIns="360000" tIns="360000" rIns="360000" bIns="360000">
            <a:noAutofit/>
          </a:bodyPr>
          <a:lstStyle>
            <a:lvl1pPr>
              <a:defRPr sz="3200"/>
            </a:lvl1pPr>
          </a:lstStyle>
          <a:p>
            <a:r>
              <a:rPr lang="nl-NL"/>
              <a:t>Afbeelding</a:t>
            </a:r>
            <a:endParaRPr lang="de-DE"/>
          </a:p>
        </p:txBody>
      </p:sp>
      <p:sp>
        <p:nvSpPr>
          <p:cNvPr id="27" name="Tijdelijke aanduiding voor tekst 21">
            <a:extLst>
              <a:ext uri="{FF2B5EF4-FFF2-40B4-BE49-F238E27FC236}">
                <a16:creationId xmlns:a16="http://schemas.microsoft.com/office/drawing/2014/main" id="{C0440A03-3D85-F4A5-AE3C-9CAF7D88CD79}"/>
              </a:ext>
            </a:extLst>
          </p:cNvPr>
          <p:cNvSpPr>
            <a:spLocks noGrp="1"/>
          </p:cNvSpPr>
          <p:nvPr>
            <p:ph type="body" sz="quarter" idx="21" hasCustomPrompt="1"/>
          </p:nvPr>
        </p:nvSpPr>
        <p:spPr>
          <a:xfrm>
            <a:off x="5819910" y="6219077"/>
            <a:ext cx="2832270" cy="1293922"/>
          </a:xfrm>
          <a:prstGeom prst="rect">
            <a:avLst/>
          </a:prstGeom>
        </p:spPr>
        <p:txBody>
          <a:bodyPr>
            <a:noAutofit/>
          </a:bodyPr>
          <a:lstStyle>
            <a:lvl1pPr>
              <a:defRPr sz="32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err="1"/>
              <a:t>naam@alliade.nl</a:t>
            </a:r>
            <a:endParaRPr lang="nl-NL"/>
          </a:p>
        </p:txBody>
      </p:sp>
      <p:sp>
        <p:nvSpPr>
          <p:cNvPr id="31" name="Tijdelijke aanduiding voor tekst 21">
            <a:extLst>
              <a:ext uri="{FF2B5EF4-FFF2-40B4-BE49-F238E27FC236}">
                <a16:creationId xmlns:a16="http://schemas.microsoft.com/office/drawing/2014/main" id="{C506FA07-0250-8BE6-90D1-6C0F0C9BD660}"/>
              </a:ext>
            </a:extLst>
          </p:cNvPr>
          <p:cNvSpPr>
            <a:spLocks noGrp="1"/>
          </p:cNvSpPr>
          <p:nvPr>
            <p:ph type="body" sz="quarter" idx="22" hasCustomPrompt="1"/>
          </p:nvPr>
        </p:nvSpPr>
        <p:spPr>
          <a:xfrm>
            <a:off x="5818487" y="5654800"/>
            <a:ext cx="2832270" cy="340657"/>
          </a:xfrm>
          <a:prstGeom prst="rect">
            <a:avLst/>
          </a:prstGeom>
        </p:spPr>
        <p:txBody>
          <a:bodyPr>
            <a:noAutofit/>
          </a:bodyPr>
          <a:lstStyle>
            <a:lvl1pPr>
              <a:defRPr sz="3200" b="1">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a:t>Naam</a:t>
            </a:r>
          </a:p>
        </p:txBody>
      </p:sp>
      <p:sp>
        <p:nvSpPr>
          <p:cNvPr id="32" name="Tijdelijke aanduiding voor afbeelding 10">
            <a:extLst>
              <a:ext uri="{FF2B5EF4-FFF2-40B4-BE49-F238E27FC236}">
                <a16:creationId xmlns:a16="http://schemas.microsoft.com/office/drawing/2014/main" id="{43CEABD5-573B-2664-3FA3-8D4B092AA4AB}"/>
              </a:ext>
            </a:extLst>
          </p:cNvPr>
          <p:cNvSpPr>
            <a:spLocks noGrp="1"/>
          </p:cNvSpPr>
          <p:nvPr>
            <p:ph type="pic" sz="quarter" idx="23" hasCustomPrompt="1"/>
          </p:nvPr>
        </p:nvSpPr>
        <p:spPr>
          <a:xfrm>
            <a:off x="10305856" y="2286582"/>
            <a:ext cx="2978773" cy="2854474"/>
          </a:xfrm>
          <a:custGeom>
            <a:avLst/>
            <a:gdLst>
              <a:gd name="connsiteX0" fmla="*/ 0 w 4484688"/>
              <a:gd name="connsiteY0" fmla="*/ 0 h 4721225"/>
              <a:gd name="connsiteX1" fmla="*/ 3865354 w 4484688"/>
              <a:gd name="connsiteY1" fmla="*/ 0 h 4721225"/>
              <a:gd name="connsiteX2" fmla="*/ 4484688 w 4484688"/>
              <a:gd name="connsiteY2" fmla="*/ 619335 h 4721225"/>
              <a:gd name="connsiteX3" fmla="*/ 4484688 w 4484688"/>
              <a:gd name="connsiteY3" fmla="*/ 4721225 h 4721225"/>
              <a:gd name="connsiteX4" fmla="*/ 619335 w 4484688"/>
              <a:gd name="connsiteY4" fmla="*/ 4721225 h 4721225"/>
              <a:gd name="connsiteX5" fmla="*/ 0 w 4484688"/>
              <a:gd name="connsiteY5" fmla="*/ 4101890 h 47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8" h="4721225">
                <a:moveTo>
                  <a:pt x="0" y="0"/>
                </a:moveTo>
                <a:lnTo>
                  <a:pt x="3865354" y="0"/>
                </a:lnTo>
                <a:cubicBezTo>
                  <a:pt x="4207402" y="0"/>
                  <a:pt x="4484688" y="277286"/>
                  <a:pt x="4484688" y="619335"/>
                </a:cubicBezTo>
                <a:lnTo>
                  <a:pt x="4484688" y="4721225"/>
                </a:lnTo>
                <a:lnTo>
                  <a:pt x="619335" y="4721225"/>
                </a:lnTo>
                <a:cubicBezTo>
                  <a:pt x="277286" y="4721225"/>
                  <a:pt x="0" y="4443939"/>
                  <a:pt x="0" y="4101890"/>
                </a:cubicBezTo>
                <a:close/>
              </a:path>
            </a:pathLst>
          </a:custGeom>
          <a:pattFill prst="lgCheck">
            <a:fgClr>
              <a:schemeClr val="tx1">
                <a:lumMod val="85000"/>
              </a:schemeClr>
            </a:fgClr>
            <a:bgClr>
              <a:schemeClr val="tx1">
                <a:lumMod val="75000"/>
              </a:schemeClr>
            </a:bgClr>
          </a:pattFill>
        </p:spPr>
        <p:txBody>
          <a:bodyPr wrap="square" lIns="360000" tIns="360000" rIns="360000" bIns="360000">
            <a:noAutofit/>
          </a:bodyPr>
          <a:lstStyle>
            <a:lvl1pPr>
              <a:defRPr sz="3200"/>
            </a:lvl1pPr>
          </a:lstStyle>
          <a:p>
            <a:r>
              <a:rPr lang="nl-NL"/>
              <a:t>Afbeelding</a:t>
            </a:r>
            <a:endParaRPr lang="de-DE"/>
          </a:p>
        </p:txBody>
      </p:sp>
      <p:sp>
        <p:nvSpPr>
          <p:cNvPr id="33" name="Tijdelijke aanduiding voor tekst 21">
            <a:extLst>
              <a:ext uri="{FF2B5EF4-FFF2-40B4-BE49-F238E27FC236}">
                <a16:creationId xmlns:a16="http://schemas.microsoft.com/office/drawing/2014/main" id="{3C08E71E-6561-CD1E-7B6D-BD91B868F257}"/>
              </a:ext>
            </a:extLst>
          </p:cNvPr>
          <p:cNvSpPr>
            <a:spLocks noGrp="1"/>
          </p:cNvSpPr>
          <p:nvPr>
            <p:ph type="body" sz="quarter" idx="24" hasCustomPrompt="1"/>
          </p:nvPr>
        </p:nvSpPr>
        <p:spPr>
          <a:xfrm>
            <a:off x="10338535" y="6219077"/>
            <a:ext cx="2832270" cy="1293922"/>
          </a:xfrm>
          <a:prstGeom prst="rect">
            <a:avLst/>
          </a:prstGeom>
        </p:spPr>
        <p:txBody>
          <a:bodyPr>
            <a:noAutofit/>
          </a:bodyPr>
          <a:lstStyle>
            <a:lvl1pPr>
              <a:defRPr sz="32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marL="0" marR="0" lvl="0" indent="0" algn="l" defTabSz="1507809" rtl="0" eaLnBrk="1" fontAlgn="auto" latinLnBrk="0" hangingPunct="1">
              <a:lnSpc>
                <a:spcPct val="90000"/>
              </a:lnSpc>
              <a:spcBef>
                <a:spcPts val="1649"/>
              </a:spcBef>
              <a:spcAft>
                <a:spcPts val="0"/>
              </a:spcAft>
              <a:buClrTx/>
              <a:buSzTx/>
              <a:buFont typeface="Arial" panose="020B0604020202020204" pitchFamily="34" charset="0"/>
              <a:buNone/>
              <a:tabLst/>
              <a:defRPr/>
            </a:pPr>
            <a:r>
              <a:rPr lang="nl-NL" err="1"/>
              <a:t>naam@alliade.nl</a:t>
            </a:r>
            <a:endParaRPr lang="nl-NL"/>
          </a:p>
          <a:p>
            <a:pPr lvl="0"/>
            <a:endParaRPr lang="nl-NL"/>
          </a:p>
        </p:txBody>
      </p:sp>
      <p:sp>
        <p:nvSpPr>
          <p:cNvPr id="34" name="Tijdelijke aanduiding voor tekst 21">
            <a:extLst>
              <a:ext uri="{FF2B5EF4-FFF2-40B4-BE49-F238E27FC236}">
                <a16:creationId xmlns:a16="http://schemas.microsoft.com/office/drawing/2014/main" id="{687C8145-16A3-F395-9C15-AF35846D985F}"/>
              </a:ext>
            </a:extLst>
          </p:cNvPr>
          <p:cNvSpPr>
            <a:spLocks noGrp="1"/>
          </p:cNvSpPr>
          <p:nvPr>
            <p:ph type="body" sz="quarter" idx="25" hasCustomPrompt="1"/>
          </p:nvPr>
        </p:nvSpPr>
        <p:spPr>
          <a:xfrm>
            <a:off x="10337112" y="5654800"/>
            <a:ext cx="2832270" cy="340657"/>
          </a:xfrm>
          <a:prstGeom prst="rect">
            <a:avLst/>
          </a:prstGeom>
        </p:spPr>
        <p:txBody>
          <a:bodyPr>
            <a:noAutofit/>
          </a:bodyPr>
          <a:lstStyle>
            <a:lvl1pPr>
              <a:defRPr sz="3200" b="1">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nl-NL"/>
              <a:t>Naam</a:t>
            </a:r>
          </a:p>
        </p:txBody>
      </p:sp>
    </p:spTree>
    <p:extLst>
      <p:ext uri="{BB962C8B-B14F-4D97-AF65-F5344CB8AC3E}">
        <p14:creationId xmlns:p14="http://schemas.microsoft.com/office/powerpoint/2010/main" val="207353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dia">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407555B-E7D8-A19A-D338-2DAF5D9F0D3F}"/>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956" y="3130550"/>
            <a:ext cx="2124075" cy="1762125"/>
          </a:xfrm>
          <a:prstGeom prst="rect">
            <a:avLst/>
          </a:prstGeom>
        </p:spPr>
      </p:pic>
      <p:pic>
        <p:nvPicPr>
          <p:cNvPr id="7" name="Graphic 6">
            <a:extLst>
              <a:ext uri="{FF2B5EF4-FFF2-40B4-BE49-F238E27FC236}">
                <a16:creationId xmlns:a16="http://schemas.microsoft.com/office/drawing/2014/main" id="{6A1AFB78-787D-2C47-CC3F-149185A0A71F}"/>
              </a:ext>
            </a:extLst>
          </p:cNvPr>
          <p:cNvPicPr>
            <a:picLocks/>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4894" y="4373566"/>
            <a:ext cx="10429875" cy="2562225"/>
          </a:xfrm>
          <a:prstGeom prst="rect">
            <a:avLst/>
          </a:prstGeom>
        </p:spPr>
      </p:pic>
      <p:pic>
        <p:nvPicPr>
          <p:cNvPr id="12" name="Graphic 11">
            <a:extLst>
              <a:ext uri="{FF2B5EF4-FFF2-40B4-BE49-F238E27FC236}">
                <a16:creationId xmlns:a16="http://schemas.microsoft.com/office/drawing/2014/main" id="{B9209214-E13F-8AB2-BE5A-6A355DDC82B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2331" y="7873874"/>
            <a:ext cx="5715000" cy="409575"/>
          </a:xfrm>
          <a:prstGeom prst="rect">
            <a:avLst/>
          </a:prstGeom>
        </p:spPr>
      </p:pic>
    </p:spTree>
    <p:extLst>
      <p:ext uri="{BB962C8B-B14F-4D97-AF65-F5344CB8AC3E}">
        <p14:creationId xmlns:p14="http://schemas.microsoft.com/office/powerpoint/2010/main" val="269866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tslide beeld rechts">
    <p:bg>
      <p:bgPr>
        <a:solidFill>
          <a:schemeClr val="tx1"/>
        </a:solidFill>
        <a:effectLst/>
      </p:bgPr>
    </p:bg>
    <p:spTree>
      <p:nvGrpSpPr>
        <p:cNvPr id="1" name=""/>
        <p:cNvGrpSpPr/>
        <p:nvPr/>
      </p:nvGrpSpPr>
      <p:grpSpPr>
        <a:xfrm>
          <a:off x="0" y="0"/>
          <a:ext cx="0" cy="0"/>
          <a:chOff x="0" y="0"/>
          <a:chExt cx="0" cy="0"/>
        </a:xfrm>
      </p:grpSpPr>
      <p:sp>
        <p:nvSpPr>
          <p:cNvPr id="8" name="Tijdelijke aanduiding voor tekst 18">
            <a:extLst>
              <a:ext uri="{FF2B5EF4-FFF2-40B4-BE49-F238E27FC236}">
                <a16:creationId xmlns:a16="http://schemas.microsoft.com/office/drawing/2014/main" id="{7F70846E-8B4D-50B0-841D-3A11D92C0FBD}"/>
              </a:ext>
            </a:extLst>
          </p:cNvPr>
          <p:cNvSpPr>
            <a:spLocks noGrp="1"/>
          </p:cNvSpPr>
          <p:nvPr>
            <p:ph type="body" sz="quarter" idx="11" hasCustomPrompt="1"/>
          </p:nvPr>
        </p:nvSpPr>
        <p:spPr>
          <a:xfrm>
            <a:off x="1098550" y="1458916"/>
            <a:ext cx="5755482" cy="8391525"/>
          </a:xfrm>
          <a:prstGeom prst="rect">
            <a:avLst/>
          </a:prstGeom>
          <a:noFill/>
          <a:effectLst/>
        </p:spPr>
        <p:txBody>
          <a:bodyPr anchor="ctr" anchorCtr="1">
            <a:noAutofit/>
          </a:bodyPr>
          <a:lstStyle>
            <a:lvl1pPr algn="ctr">
              <a:lnSpc>
                <a:spcPct val="100000"/>
              </a:lnSpc>
              <a:spcBef>
                <a:spcPts val="0"/>
              </a:spcBef>
              <a:defRPr sz="5000" spc="-100" baseline="0">
                <a:solidFill>
                  <a:schemeClr val="bg1"/>
                </a:solidFill>
                <a:effectLst/>
              </a:defRPr>
            </a:lvl1pPr>
          </a:lstStyle>
          <a:p>
            <a:pPr lvl="0"/>
            <a:r>
              <a:rPr lang="nl-NL"/>
              <a:t>“Hier is ruimte voor een mooie quote en die mag wel over twee of meerdere regels want dat past wel.”</a:t>
            </a:r>
          </a:p>
        </p:txBody>
      </p:sp>
      <p:sp>
        <p:nvSpPr>
          <p:cNvPr id="3" name="Tijdelijke aanduiding voor afbeelding 2">
            <a:extLst>
              <a:ext uri="{FF2B5EF4-FFF2-40B4-BE49-F238E27FC236}">
                <a16:creationId xmlns:a16="http://schemas.microsoft.com/office/drawing/2014/main" id="{3494A983-C493-F7E0-548F-A35D21BEFF33}"/>
              </a:ext>
            </a:extLst>
          </p:cNvPr>
          <p:cNvSpPr>
            <a:spLocks noGrp="1"/>
          </p:cNvSpPr>
          <p:nvPr>
            <p:ph type="pic" sz="quarter" idx="12" hasCustomPrompt="1"/>
          </p:nvPr>
        </p:nvSpPr>
        <p:spPr>
          <a:xfrm>
            <a:off x="7535861" y="4"/>
            <a:ext cx="7543802" cy="11293475"/>
          </a:xfrm>
          <a:prstGeom prst="rect">
            <a:avLst/>
          </a:prstGeom>
          <a:pattFill prst="lgCheck">
            <a:fgClr>
              <a:schemeClr val="tx1">
                <a:lumMod val="85000"/>
              </a:schemeClr>
            </a:fgClr>
            <a:bgClr>
              <a:schemeClr val="tx1">
                <a:lumMod val="75000"/>
              </a:schemeClr>
            </a:bgClr>
          </a:pattFill>
        </p:spPr>
        <p:txBody>
          <a:bodyPr lIns="360000" tIns="360000" rIns="360000" bIns="360000"/>
          <a:lstStyle>
            <a:lvl1pPr>
              <a:defRPr/>
            </a:lvl1pPr>
          </a:lstStyle>
          <a:p>
            <a:r>
              <a:rPr lang="nl-NL"/>
              <a:t>Afbeelding</a:t>
            </a:r>
            <a:endParaRPr lang="de-DE"/>
          </a:p>
        </p:txBody>
      </p:sp>
      <p:sp>
        <p:nvSpPr>
          <p:cNvPr id="14" name="Tijdelijke aanduiding voor tekst 13">
            <a:extLst>
              <a:ext uri="{FF2B5EF4-FFF2-40B4-BE49-F238E27FC236}">
                <a16:creationId xmlns:a16="http://schemas.microsoft.com/office/drawing/2014/main" id="{7A77E736-BFAD-42F3-712F-60A096164BDE}"/>
              </a:ext>
            </a:extLst>
          </p:cNvPr>
          <p:cNvSpPr>
            <a:spLocks noGrp="1"/>
          </p:cNvSpPr>
          <p:nvPr>
            <p:ph type="body" sz="quarter" idx="13" hasCustomPrompt="1"/>
          </p:nvPr>
        </p:nvSpPr>
        <p:spPr>
          <a:xfrm>
            <a:off x="13483432" y="9921874"/>
            <a:ext cx="1191877" cy="990600"/>
          </a:xfrm>
          <a:custGeom>
            <a:avLst/>
            <a:gdLst>
              <a:gd name="connsiteX0" fmla="*/ 59904 w 1191877"/>
              <a:gd name="connsiteY0" fmla="*/ 706451 h 990600"/>
              <a:gd name="connsiteX1" fmla="*/ 353225 w 1191877"/>
              <a:gd name="connsiteY1" fmla="*/ 706451 h 990600"/>
              <a:gd name="connsiteX2" fmla="*/ 83658 w 1191877"/>
              <a:gd name="connsiteY2" fmla="*/ 976018 h 990600"/>
              <a:gd name="connsiteX3" fmla="*/ 0 w 1191877"/>
              <a:gd name="connsiteY3" fmla="*/ 941934 h 990600"/>
              <a:gd name="connsiteX4" fmla="*/ 0 w 1191877"/>
              <a:gd name="connsiteY4" fmla="*/ 766355 h 990600"/>
              <a:gd name="connsiteX5" fmla="*/ 59904 w 1191877"/>
              <a:gd name="connsiteY5" fmla="*/ 706451 h 990600"/>
              <a:gd name="connsiteX6" fmla="*/ 989960 w 1191877"/>
              <a:gd name="connsiteY6" fmla="*/ 84176 h 990600"/>
              <a:gd name="connsiteX7" fmla="*/ 1023527 w 1191877"/>
              <a:gd name="connsiteY7" fmla="*/ 98118 h 990600"/>
              <a:gd name="connsiteX8" fmla="*/ 1191877 w 1191877"/>
              <a:gd name="connsiteY8" fmla="*/ 266468 h 990600"/>
              <a:gd name="connsiteX9" fmla="*/ 883063 w 1191877"/>
              <a:gd name="connsiteY9" fmla="*/ 266468 h 990600"/>
              <a:gd name="connsiteX10" fmla="*/ 855177 w 1191877"/>
              <a:gd name="connsiteY10" fmla="*/ 199335 h 990600"/>
              <a:gd name="connsiteX11" fmla="*/ 956394 w 1191877"/>
              <a:gd name="connsiteY11" fmla="*/ 98118 h 990600"/>
              <a:gd name="connsiteX12" fmla="*/ 989960 w 1191877"/>
              <a:gd name="connsiteY12" fmla="*/ 84176 h 990600"/>
              <a:gd name="connsiteX13" fmla="*/ 109478 w 1191877"/>
              <a:gd name="connsiteY13" fmla="*/ 0 h 990600"/>
              <a:gd name="connsiteX14" fmla="*/ 714712 w 1191877"/>
              <a:gd name="connsiteY14" fmla="*/ 0 h 990600"/>
              <a:gd name="connsiteX15" fmla="*/ 813863 w 1191877"/>
              <a:gd name="connsiteY15" fmla="*/ 99151 h 990600"/>
              <a:gd name="connsiteX16" fmla="*/ 813863 w 1191877"/>
              <a:gd name="connsiteY16" fmla="*/ 632087 h 990600"/>
              <a:gd name="connsiteX17" fmla="*/ 738466 w 1191877"/>
              <a:gd name="connsiteY17" fmla="*/ 707484 h 990600"/>
              <a:gd name="connsiteX18" fmla="*/ 353224 w 1191877"/>
              <a:gd name="connsiteY18" fmla="*/ 707484 h 990600"/>
              <a:gd name="connsiteX19" fmla="*/ 520541 w 1191877"/>
              <a:gd name="connsiteY19" fmla="*/ 540167 h 990600"/>
              <a:gd name="connsiteX20" fmla="*/ 71264 w 1191877"/>
              <a:gd name="connsiteY20" fmla="*/ 90888 h 990600"/>
              <a:gd name="connsiteX21" fmla="*/ 55771 w 1191877"/>
              <a:gd name="connsiteY21" fmla="*/ 53707 h 990600"/>
              <a:gd name="connsiteX22" fmla="*/ 109478 w 1191877"/>
              <a:gd name="connsiteY22"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1877" h="990600">
                <a:moveTo>
                  <a:pt x="59904" y="706451"/>
                </a:moveTo>
                <a:lnTo>
                  <a:pt x="353225" y="706451"/>
                </a:lnTo>
                <a:lnTo>
                  <a:pt x="83658" y="976018"/>
                </a:lnTo>
                <a:cubicBezTo>
                  <a:pt x="52673" y="1007003"/>
                  <a:pt x="0" y="985313"/>
                  <a:pt x="0" y="941934"/>
                </a:cubicBezTo>
                <a:lnTo>
                  <a:pt x="0" y="766355"/>
                </a:lnTo>
                <a:cubicBezTo>
                  <a:pt x="0" y="734338"/>
                  <a:pt x="26853" y="707484"/>
                  <a:pt x="59904" y="706451"/>
                </a:cubicBezTo>
                <a:close/>
                <a:moveTo>
                  <a:pt x="989960" y="84176"/>
                </a:moveTo>
                <a:cubicBezTo>
                  <a:pt x="1002096" y="84176"/>
                  <a:pt x="1014232" y="88823"/>
                  <a:pt x="1023527" y="98118"/>
                </a:cubicBezTo>
                <a:lnTo>
                  <a:pt x="1191877" y="266468"/>
                </a:lnTo>
                <a:lnTo>
                  <a:pt x="883063" y="266468"/>
                </a:lnTo>
                <a:cubicBezTo>
                  <a:pt x="847947" y="266468"/>
                  <a:pt x="830389" y="224123"/>
                  <a:pt x="855177" y="199335"/>
                </a:cubicBezTo>
                <a:lnTo>
                  <a:pt x="956394" y="98118"/>
                </a:lnTo>
                <a:cubicBezTo>
                  <a:pt x="965689" y="88823"/>
                  <a:pt x="977825" y="84176"/>
                  <a:pt x="989960" y="84176"/>
                </a:cubicBezTo>
                <a:close/>
                <a:moveTo>
                  <a:pt x="109478" y="0"/>
                </a:moveTo>
                <a:lnTo>
                  <a:pt x="714712" y="0"/>
                </a:lnTo>
                <a:cubicBezTo>
                  <a:pt x="769451" y="0"/>
                  <a:pt x="813863" y="44412"/>
                  <a:pt x="813863" y="99151"/>
                </a:cubicBezTo>
                <a:lnTo>
                  <a:pt x="813863" y="632087"/>
                </a:lnTo>
                <a:cubicBezTo>
                  <a:pt x="813863" y="673400"/>
                  <a:pt x="780813" y="707484"/>
                  <a:pt x="738466" y="707484"/>
                </a:cubicBezTo>
                <a:lnTo>
                  <a:pt x="353224" y="707484"/>
                </a:lnTo>
                <a:lnTo>
                  <a:pt x="520541" y="540167"/>
                </a:lnTo>
                <a:lnTo>
                  <a:pt x="71264" y="90888"/>
                </a:lnTo>
                <a:cubicBezTo>
                  <a:pt x="60936" y="80560"/>
                  <a:pt x="55771" y="67134"/>
                  <a:pt x="55771" y="53707"/>
                </a:cubicBezTo>
                <a:cubicBezTo>
                  <a:pt x="55771" y="25821"/>
                  <a:pt x="77461" y="0"/>
                  <a:pt x="109478" y="0"/>
                </a:cubicBezTo>
                <a:close/>
              </a:path>
            </a:pathLst>
          </a:custGeom>
          <a:solidFill>
            <a:schemeClr val="tx1"/>
          </a:solidFill>
        </p:spPr>
        <p:txBody>
          <a:bodyPr wrap="square">
            <a:noAutofit/>
          </a:bodyPr>
          <a:lstStyle>
            <a:lvl1pPr>
              <a:defRPr/>
            </a:lvl1pPr>
          </a:lstStyle>
          <a:p>
            <a:pPr lvl="0"/>
            <a:r>
              <a:rPr lang="nl-NL"/>
              <a:t> </a:t>
            </a:r>
            <a:endParaRPr lang="de-DE"/>
          </a:p>
        </p:txBody>
      </p:sp>
    </p:spTree>
    <p:extLst>
      <p:ext uri="{BB962C8B-B14F-4D97-AF65-F5344CB8AC3E}">
        <p14:creationId xmlns:p14="http://schemas.microsoft.com/office/powerpoint/2010/main" val="329691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afiekslide">
    <p:bg>
      <p:bgPr>
        <a:solidFill>
          <a:schemeClr val="tx1"/>
        </a:solidFill>
        <a:effectLst/>
      </p:bgPr>
    </p:bg>
    <p:spTree>
      <p:nvGrpSpPr>
        <p:cNvPr id="1" name=""/>
        <p:cNvGrpSpPr/>
        <p:nvPr/>
      </p:nvGrpSpPr>
      <p:grpSpPr>
        <a:xfrm>
          <a:off x="0" y="0"/>
          <a:ext cx="0" cy="0"/>
          <a:chOff x="0" y="0"/>
          <a:chExt cx="0" cy="0"/>
        </a:xfrm>
      </p:grpSpPr>
      <p:sp>
        <p:nvSpPr>
          <p:cNvPr id="3" name="Tijdelijke aanduiding voor grafiek 2">
            <a:extLst>
              <a:ext uri="{FF2B5EF4-FFF2-40B4-BE49-F238E27FC236}">
                <a16:creationId xmlns:a16="http://schemas.microsoft.com/office/drawing/2014/main" id="{62BCEF18-D66E-3333-4CF0-E0C2D7CB885D}"/>
              </a:ext>
            </a:extLst>
          </p:cNvPr>
          <p:cNvSpPr>
            <a:spLocks noGrp="1"/>
          </p:cNvSpPr>
          <p:nvPr>
            <p:ph type="chart" sz="quarter" idx="10"/>
          </p:nvPr>
        </p:nvSpPr>
        <p:spPr>
          <a:xfrm>
            <a:off x="7539833" y="2520949"/>
            <a:ext cx="6450295" cy="6804025"/>
          </a:xfrm>
          <a:prstGeom prst="rect">
            <a:avLst/>
          </a:prstGeom>
        </p:spPr>
        <p:txBody>
          <a:bodyPr/>
          <a:lstStyle/>
          <a:p>
            <a:r>
              <a:rPr lang="nl-NL"/>
              <a:t>Klik op het pictogram als u een grafiek wilt toevoegen</a:t>
            </a:r>
          </a:p>
        </p:txBody>
      </p:sp>
      <p:sp>
        <p:nvSpPr>
          <p:cNvPr id="8" name="Holder 2">
            <a:extLst>
              <a:ext uri="{FF2B5EF4-FFF2-40B4-BE49-F238E27FC236}">
                <a16:creationId xmlns:a16="http://schemas.microsoft.com/office/drawing/2014/main" id="{57257F9A-4364-FBC7-2C4A-C6664DA084BD}"/>
              </a:ext>
            </a:extLst>
          </p:cNvPr>
          <p:cNvSpPr>
            <a:spLocks noGrp="1"/>
          </p:cNvSpPr>
          <p:nvPr>
            <p:ph type="ctrTitle" hasCustomPrompt="1"/>
          </p:nvPr>
        </p:nvSpPr>
        <p:spPr>
          <a:xfrm>
            <a:off x="1108868" y="1458913"/>
            <a:ext cx="5738921" cy="681405"/>
          </a:xfrm>
          <a:prstGeom prst="rect">
            <a:avLst/>
          </a:prstGeom>
        </p:spPr>
        <p:txBody>
          <a:bodyPr wrap="square" lIns="0" tIns="0" rIns="0" bIns="0">
            <a:noAutofit/>
          </a:bodyPr>
          <a:lstStyle>
            <a:lvl1pPr>
              <a:lnSpc>
                <a:spcPct val="80000"/>
              </a:lnSpc>
              <a:defRPr sz="5400" b="1" i="0" spc="-100" baseline="0">
                <a:solidFill>
                  <a:schemeClr val="bg1"/>
                </a:solidFill>
                <a:latin typeface="Calibri"/>
                <a:cs typeface="Calibri"/>
              </a:defRPr>
            </a:lvl1pPr>
          </a:lstStyle>
          <a:p>
            <a:r>
              <a:rPr lang="nl-NL"/>
              <a:t>Grafiek of diagram</a:t>
            </a:r>
          </a:p>
        </p:txBody>
      </p:sp>
      <p:sp>
        <p:nvSpPr>
          <p:cNvPr id="9" name="Tijdelijke aanduiding voor tekst 5">
            <a:extLst>
              <a:ext uri="{FF2B5EF4-FFF2-40B4-BE49-F238E27FC236}">
                <a16:creationId xmlns:a16="http://schemas.microsoft.com/office/drawing/2014/main" id="{27CF2215-96C3-B1F2-E226-CB68E3AA0DF0}"/>
              </a:ext>
            </a:extLst>
          </p:cNvPr>
          <p:cNvSpPr>
            <a:spLocks noGrp="1"/>
          </p:cNvSpPr>
          <p:nvPr>
            <p:ph type="body" sz="quarter" idx="11" hasCustomPrompt="1"/>
          </p:nvPr>
        </p:nvSpPr>
        <p:spPr>
          <a:xfrm>
            <a:off x="1089538" y="2520950"/>
            <a:ext cx="5758252" cy="4648200"/>
          </a:xfrm>
          <a:prstGeom prst="rect">
            <a:avLst/>
          </a:prstGeom>
        </p:spPr>
        <p:txBody>
          <a:bodyPr>
            <a:noAutofit/>
          </a:bodyPr>
          <a:lstStyle>
            <a:lvl1pPr marL="457200" indent="-457200">
              <a:lnSpc>
                <a:spcPct val="100000"/>
              </a:lnSpc>
              <a:spcBef>
                <a:spcPts val="0"/>
              </a:spcBef>
              <a:buFont typeface="Arial" panose="020B0604020202020204" pitchFamily="34" charset="0"/>
              <a:buChar char="•"/>
              <a:defRPr sz="3500"/>
            </a:lvl1pPr>
            <a:lvl2pPr marL="927100" indent="-457200">
              <a:lnSpc>
                <a:spcPct val="100000"/>
              </a:lnSpc>
              <a:buFont typeface="Arial" panose="020B0604020202020204" pitchFamily="34" charset="0"/>
              <a:buChar char="•"/>
              <a:defRPr sz="3500"/>
            </a:lvl2pPr>
            <a:lvl3pPr marL="1295400" indent="-358775">
              <a:buFont typeface="Symbol" panose="05050102010706020507" pitchFamily="18" charset="2"/>
              <a:buChar char="-"/>
              <a:defRPr sz="3500"/>
            </a:lvl3pPr>
            <a:lvl4pPr marL="1790700" indent="-444500">
              <a:buFont typeface="Symbol" panose="05050102010706020507" pitchFamily="18" charset="2"/>
              <a:buChar char="-"/>
              <a:defRPr sz="3500"/>
            </a:lvl4pPr>
            <a:lvl5pPr marL="0" indent="0">
              <a:buNone/>
              <a:defRPr sz="3500" b="1" i="1"/>
            </a:lvl5pPr>
            <a:lvl6pPr marL="0" indent="0">
              <a:buNone/>
              <a:defRPr sz="3500" i="1">
                <a:solidFill>
                  <a:schemeClr val="bg1"/>
                </a:solidFill>
              </a:defRPr>
            </a:lvl6pPr>
          </a:lstStyle>
          <a:p>
            <a:pPr lvl="0"/>
            <a:r>
              <a:rPr lang="nl-NL"/>
              <a:t>Lijst </a:t>
            </a:r>
            <a:r>
              <a:rPr lang="nl-NL" err="1"/>
              <a:t>niv</a:t>
            </a:r>
            <a:r>
              <a:rPr lang="nl-NL"/>
              <a:t> 1</a:t>
            </a:r>
          </a:p>
          <a:p>
            <a:pPr lvl="1"/>
            <a:r>
              <a:rPr lang="nl-NL"/>
              <a:t>List </a:t>
            </a:r>
            <a:r>
              <a:rPr lang="nl-NL" err="1"/>
              <a:t>niv</a:t>
            </a:r>
            <a:r>
              <a:rPr lang="nl-NL"/>
              <a:t> 2</a:t>
            </a:r>
          </a:p>
          <a:p>
            <a:pPr lvl="2"/>
            <a:r>
              <a:rPr lang="nl-NL"/>
              <a:t>List </a:t>
            </a:r>
            <a:r>
              <a:rPr lang="nl-NL" err="1"/>
              <a:t>niv</a:t>
            </a:r>
            <a:r>
              <a:rPr lang="nl-NL"/>
              <a:t> 3</a:t>
            </a:r>
          </a:p>
          <a:p>
            <a:pPr lvl="3"/>
            <a:r>
              <a:rPr lang="nl-NL"/>
              <a:t>List </a:t>
            </a:r>
            <a:r>
              <a:rPr lang="nl-NL" err="1"/>
              <a:t>niv</a:t>
            </a:r>
            <a:r>
              <a:rPr lang="nl-NL"/>
              <a:t> 4</a:t>
            </a:r>
          </a:p>
          <a:p>
            <a:pPr lvl="4"/>
            <a:r>
              <a:rPr lang="nl-NL" err="1"/>
              <a:t>Bold</a:t>
            </a:r>
            <a:endParaRPr lang="nl-NL"/>
          </a:p>
          <a:p>
            <a:pPr lvl="5"/>
            <a:r>
              <a:rPr lang="nl-NL"/>
              <a:t>italic</a:t>
            </a:r>
          </a:p>
          <a:p>
            <a:pPr lvl="0"/>
            <a:endParaRPr lang="nl-NL"/>
          </a:p>
        </p:txBody>
      </p:sp>
      <p:grpSp>
        <p:nvGrpSpPr>
          <p:cNvPr id="5" name="Graphic 10">
            <a:extLst>
              <a:ext uri="{FF2B5EF4-FFF2-40B4-BE49-F238E27FC236}">
                <a16:creationId xmlns:a16="http://schemas.microsoft.com/office/drawing/2014/main" id="{2D63075B-508A-8602-982F-99F37708687C}"/>
              </a:ext>
            </a:extLst>
          </p:cNvPr>
          <p:cNvGrpSpPr/>
          <p:nvPr/>
        </p:nvGrpSpPr>
        <p:grpSpPr>
          <a:xfrm>
            <a:off x="13483431" y="9959975"/>
            <a:ext cx="1160927" cy="952500"/>
            <a:chOff x="18286371" y="9844544"/>
            <a:chExt cx="1103287" cy="918313"/>
          </a:xfrm>
        </p:grpSpPr>
        <p:sp>
          <p:nvSpPr>
            <p:cNvPr id="6" name="Vrije vorm: vorm 5">
              <a:extLst>
                <a:ext uri="{FF2B5EF4-FFF2-40B4-BE49-F238E27FC236}">
                  <a16:creationId xmlns:a16="http://schemas.microsoft.com/office/drawing/2014/main" id="{BF27CFBD-B7EF-9F9F-532D-5BF12E078D68}"/>
                </a:ext>
              </a:extLst>
            </p:cNvPr>
            <p:cNvSpPr/>
            <p:nvPr/>
          </p:nvSpPr>
          <p:spPr>
            <a:xfrm>
              <a:off x="18286371" y="10500191"/>
              <a:ext cx="326431" cy="262665"/>
            </a:xfrm>
            <a:custGeom>
              <a:avLst/>
              <a:gdLst>
                <a:gd name="connsiteX0" fmla="*/ 326433 w 326431"/>
                <a:gd name="connsiteY0" fmla="*/ 0 h 262665"/>
                <a:gd name="connsiteX1" fmla="*/ 54472 w 326431"/>
                <a:gd name="connsiteY1" fmla="*/ 0 h 262665"/>
                <a:gd name="connsiteX2" fmla="*/ 1 w 326431"/>
                <a:gd name="connsiteY2" fmla="*/ 54472 h 262665"/>
                <a:gd name="connsiteX3" fmla="*/ 1 w 326431"/>
                <a:gd name="connsiteY3" fmla="*/ 217429 h 262665"/>
                <a:gd name="connsiteX4" fmla="*/ 77076 w 326431"/>
                <a:gd name="connsiteY4" fmla="*/ 249352 h 262665"/>
                <a:gd name="connsiteX5" fmla="*/ 326433 w 326431"/>
                <a:gd name="connsiteY5" fmla="*/ 0 h 26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31" h="262665">
                  <a:moveTo>
                    <a:pt x="326433" y="0"/>
                  </a:moveTo>
                  <a:lnTo>
                    <a:pt x="54472" y="0"/>
                  </a:lnTo>
                  <a:cubicBezTo>
                    <a:pt x="24389" y="0"/>
                    <a:pt x="1" y="24388"/>
                    <a:pt x="1" y="54472"/>
                  </a:cubicBezTo>
                  <a:lnTo>
                    <a:pt x="1" y="217429"/>
                  </a:lnTo>
                  <a:cubicBezTo>
                    <a:pt x="1" y="257646"/>
                    <a:pt x="48638" y="277795"/>
                    <a:pt x="77076" y="249352"/>
                  </a:cubicBezTo>
                  <a:lnTo>
                    <a:pt x="326433" y="0"/>
                  </a:lnTo>
                  <a:close/>
                </a:path>
              </a:pathLst>
            </a:custGeom>
            <a:solidFill>
              <a:srgbClr val="3B2D82"/>
            </a:solidFill>
            <a:ln w="4955" cap="flat">
              <a:noFill/>
              <a:prstDash val="solid"/>
              <a:miter/>
            </a:ln>
          </p:spPr>
          <p:txBody>
            <a:bodyPr rtlCol="0" anchor="ctr"/>
            <a:lstStyle/>
            <a:p>
              <a:endParaRPr lang="de-DE" sz="1800"/>
            </a:p>
          </p:txBody>
        </p:sp>
        <p:sp>
          <p:nvSpPr>
            <p:cNvPr id="12" name="Vrije vorm: vorm 11">
              <a:extLst>
                <a:ext uri="{FF2B5EF4-FFF2-40B4-BE49-F238E27FC236}">
                  <a16:creationId xmlns:a16="http://schemas.microsoft.com/office/drawing/2014/main" id="{21D0DAA8-388F-BC7B-9295-56F2E8C06A86}"/>
                </a:ext>
              </a:extLst>
            </p:cNvPr>
            <p:cNvSpPr/>
            <p:nvPr/>
          </p:nvSpPr>
          <p:spPr>
            <a:xfrm>
              <a:off x="19066895" y="9922814"/>
              <a:ext cx="322763" cy="168941"/>
            </a:xfrm>
            <a:custGeom>
              <a:avLst/>
              <a:gdLst>
                <a:gd name="connsiteX0" fmla="*/ 322764 w 322763"/>
                <a:gd name="connsiteY0" fmla="*/ 168941 h 168941"/>
                <a:gd name="connsiteX1" fmla="*/ 166765 w 322763"/>
                <a:gd name="connsiteY1" fmla="*/ 12942 h 168941"/>
                <a:gd name="connsiteX2" fmla="*/ 104277 w 322763"/>
                <a:gd name="connsiteY2" fmla="*/ 12942 h 168941"/>
                <a:gd name="connsiteX3" fmla="*/ 10800 w 322763"/>
                <a:gd name="connsiteY3" fmla="*/ 106418 h 168941"/>
                <a:gd name="connsiteX4" fmla="*/ 36699 w 322763"/>
                <a:gd name="connsiteY4" fmla="*/ 168941 h 168941"/>
                <a:gd name="connsiteX5" fmla="*/ 322764 w 322763"/>
                <a:gd name="connsiteY5" fmla="*/ 168941 h 1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763" h="168941">
                  <a:moveTo>
                    <a:pt x="322764" y="168941"/>
                  </a:moveTo>
                  <a:lnTo>
                    <a:pt x="166765" y="12942"/>
                  </a:lnTo>
                  <a:cubicBezTo>
                    <a:pt x="149509" y="-4314"/>
                    <a:pt x="121533" y="-4314"/>
                    <a:pt x="104277" y="12942"/>
                  </a:cubicBezTo>
                  <a:lnTo>
                    <a:pt x="10800" y="106418"/>
                  </a:lnTo>
                  <a:cubicBezTo>
                    <a:pt x="-12271" y="129489"/>
                    <a:pt x="4071" y="168941"/>
                    <a:pt x="36699" y="168941"/>
                  </a:cubicBezTo>
                  <a:lnTo>
                    <a:pt x="322764" y="168941"/>
                  </a:lnTo>
                  <a:close/>
                </a:path>
              </a:pathLst>
            </a:custGeom>
            <a:solidFill>
              <a:srgbClr val="EE7F00"/>
            </a:solidFill>
            <a:ln w="4955" cap="flat">
              <a:noFill/>
              <a:prstDash val="solid"/>
              <a:miter/>
            </a:ln>
          </p:spPr>
          <p:txBody>
            <a:bodyPr rtlCol="0" anchor="ctr"/>
            <a:lstStyle/>
            <a:p>
              <a:endParaRPr lang="de-DE" sz="1800"/>
            </a:p>
          </p:txBody>
        </p:sp>
        <p:sp>
          <p:nvSpPr>
            <p:cNvPr id="13" name="Vrije vorm: vorm 12">
              <a:extLst>
                <a:ext uri="{FF2B5EF4-FFF2-40B4-BE49-F238E27FC236}">
                  <a16:creationId xmlns:a16="http://schemas.microsoft.com/office/drawing/2014/main" id="{B557F066-80B4-DFFA-020B-963353881E3A}"/>
                </a:ext>
              </a:extLst>
            </p:cNvPr>
            <p:cNvSpPr/>
            <p:nvPr/>
          </p:nvSpPr>
          <p:spPr>
            <a:xfrm>
              <a:off x="18338087" y="9844544"/>
              <a:ext cx="701539" cy="500080"/>
            </a:xfrm>
            <a:custGeom>
              <a:avLst/>
              <a:gdLst>
                <a:gd name="connsiteX0" fmla="*/ 646255 w 701539"/>
                <a:gd name="connsiteY0" fmla="*/ 284127 h 500080"/>
                <a:gd name="connsiteX1" fmla="*/ 701551 w 701539"/>
                <a:gd name="connsiteY1" fmla="*/ 307009 h 500080"/>
                <a:gd name="connsiteX2" fmla="*/ 701551 w 701539"/>
                <a:gd name="connsiteY2" fmla="*/ 91483 h 500080"/>
                <a:gd name="connsiteX3" fmla="*/ 610068 w 701539"/>
                <a:gd name="connsiteY3" fmla="*/ 0 h 500080"/>
                <a:gd name="connsiteX4" fmla="*/ 49526 w 701539"/>
                <a:gd name="connsiteY4" fmla="*/ 0 h 500080"/>
                <a:gd name="connsiteX5" fmla="*/ 14582 w 701539"/>
                <a:gd name="connsiteY5" fmla="*/ 84356 h 500080"/>
                <a:gd name="connsiteX6" fmla="*/ 430300 w 701539"/>
                <a:gd name="connsiteY6" fmla="*/ 500081 h 500080"/>
                <a:gd name="connsiteX7" fmla="*/ 646255 w 701539"/>
                <a:gd name="connsiteY7" fmla="*/ 284127 h 5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539" h="500080">
                  <a:moveTo>
                    <a:pt x="646255" y="284127"/>
                  </a:moveTo>
                  <a:cubicBezTo>
                    <a:pt x="666652" y="263725"/>
                    <a:pt x="701531" y="278163"/>
                    <a:pt x="701551" y="307009"/>
                  </a:cubicBezTo>
                  <a:lnTo>
                    <a:pt x="701551" y="91483"/>
                  </a:lnTo>
                  <a:cubicBezTo>
                    <a:pt x="701551" y="40958"/>
                    <a:pt x="660593" y="0"/>
                    <a:pt x="610068" y="0"/>
                  </a:cubicBezTo>
                  <a:lnTo>
                    <a:pt x="49526" y="0"/>
                  </a:lnTo>
                  <a:cubicBezTo>
                    <a:pt x="5502" y="0"/>
                    <a:pt x="-16545" y="53224"/>
                    <a:pt x="14582" y="84356"/>
                  </a:cubicBezTo>
                  <a:lnTo>
                    <a:pt x="430300" y="500081"/>
                  </a:lnTo>
                  <a:lnTo>
                    <a:pt x="646255" y="284127"/>
                  </a:lnTo>
                  <a:close/>
                </a:path>
              </a:pathLst>
            </a:custGeom>
            <a:solidFill>
              <a:srgbClr val="BD57FD"/>
            </a:solidFill>
            <a:ln w="4955" cap="flat">
              <a:noFill/>
              <a:prstDash val="solid"/>
              <a:miter/>
            </a:ln>
          </p:spPr>
          <p:txBody>
            <a:bodyPr rtlCol="0" anchor="ctr"/>
            <a:lstStyle/>
            <a:p>
              <a:endParaRPr lang="de-DE" sz="1800"/>
            </a:p>
          </p:txBody>
        </p:sp>
        <p:sp>
          <p:nvSpPr>
            <p:cNvPr id="14" name="Vrije vorm: vorm 13">
              <a:extLst>
                <a:ext uri="{FF2B5EF4-FFF2-40B4-BE49-F238E27FC236}">
                  <a16:creationId xmlns:a16="http://schemas.microsoft.com/office/drawing/2014/main" id="{49F7CB58-3772-546D-726D-774E975194F4}"/>
                </a:ext>
              </a:extLst>
            </p:cNvPr>
            <p:cNvSpPr/>
            <p:nvPr/>
          </p:nvSpPr>
          <p:spPr>
            <a:xfrm>
              <a:off x="18612805" y="10119115"/>
              <a:ext cx="426819" cy="381076"/>
            </a:xfrm>
            <a:custGeom>
              <a:avLst/>
              <a:gdLst>
                <a:gd name="connsiteX0" fmla="*/ 1 w 426819"/>
                <a:gd name="connsiteY0" fmla="*/ 381077 h 381076"/>
                <a:gd name="connsiteX1" fmla="*/ 356619 w 426819"/>
                <a:gd name="connsiteY1" fmla="*/ 381077 h 381076"/>
                <a:gd name="connsiteX2" fmla="*/ 426820 w 426819"/>
                <a:gd name="connsiteY2" fmla="*/ 310875 h 381076"/>
                <a:gd name="connsiteX3" fmla="*/ 426820 w 426819"/>
                <a:gd name="connsiteY3" fmla="*/ 32458 h 381076"/>
                <a:gd name="connsiteX4" fmla="*/ 371524 w 426819"/>
                <a:gd name="connsiteY4" fmla="*/ 9556 h 381076"/>
                <a:gd name="connsiteX5" fmla="*/ 1 w 426819"/>
                <a:gd name="connsiteY5" fmla="*/ 381077 h 3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19" h="381076">
                  <a:moveTo>
                    <a:pt x="1" y="381077"/>
                  </a:moveTo>
                  <a:lnTo>
                    <a:pt x="356619" y="381077"/>
                  </a:lnTo>
                  <a:cubicBezTo>
                    <a:pt x="395390" y="381077"/>
                    <a:pt x="426820" y="349646"/>
                    <a:pt x="426820" y="310875"/>
                  </a:cubicBezTo>
                  <a:lnTo>
                    <a:pt x="426820" y="32458"/>
                  </a:lnTo>
                  <a:cubicBezTo>
                    <a:pt x="426820" y="3597"/>
                    <a:pt x="391926" y="-10856"/>
                    <a:pt x="371524" y="9556"/>
                  </a:cubicBezTo>
                  <a:lnTo>
                    <a:pt x="1" y="381077"/>
                  </a:lnTo>
                  <a:close/>
                </a:path>
              </a:pathLst>
            </a:custGeom>
            <a:solidFill>
              <a:srgbClr val="3B2D82"/>
            </a:solidFill>
            <a:ln w="4955" cap="flat">
              <a:noFill/>
              <a:prstDash val="solid"/>
              <a:miter/>
            </a:ln>
          </p:spPr>
          <p:txBody>
            <a:bodyPr rtlCol="0" anchor="ctr"/>
            <a:lstStyle/>
            <a:p>
              <a:endParaRPr lang="de-DE" sz="1800"/>
            </a:p>
          </p:txBody>
        </p:sp>
      </p:grpSp>
    </p:spTree>
    <p:extLst>
      <p:ext uri="{BB962C8B-B14F-4D97-AF65-F5344CB8AC3E}">
        <p14:creationId xmlns:p14="http://schemas.microsoft.com/office/powerpoint/2010/main" val="294549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elslide">
    <p:bg>
      <p:bgPr>
        <a:solidFill>
          <a:schemeClr val="tx1"/>
        </a:solidFill>
        <a:effectLst/>
      </p:bgPr>
    </p:bg>
    <p:spTree>
      <p:nvGrpSpPr>
        <p:cNvPr id="1" name=""/>
        <p:cNvGrpSpPr/>
        <p:nvPr/>
      </p:nvGrpSpPr>
      <p:grpSpPr>
        <a:xfrm>
          <a:off x="0" y="0"/>
          <a:ext cx="0" cy="0"/>
          <a:chOff x="0" y="0"/>
          <a:chExt cx="0" cy="0"/>
        </a:xfrm>
      </p:grpSpPr>
      <p:sp>
        <p:nvSpPr>
          <p:cNvPr id="8" name="Holder 2">
            <a:extLst>
              <a:ext uri="{FF2B5EF4-FFF2-40B4-BE49-F238E27FC236}">
                <a16:creationId xmlns:a16="http://schemas.microsoft.com/office/drawing/2014/main" id="{57257F9A-4364-FBC7-2C4A-C6664DA084BD}"/>
              </a:ext>
            </a:extLst>
          </p:cNvPr>
          <p:cNvSpPr>
            <a:spLocks noGrp="1"/>
          </p:cNvSpPr>
          <p:nvPr>
            <p:ph type="ctrTitle" hasCustomPrompt="1"/>
          </p:nvPr>
        </p:nvSpPr>
        <p:spPr>
          <a:xfrm>
            <a:off x="1108868" y="1458913"/>
            <a:ext cx="12881770" cy="681405"/>
          </a:xfrm>
          <a:prstGeom prst="rect">
            <a:avLst/>
          </a:prstGeom>
        </p:spPr>
        <p:txBody>
          <a:bodyPr wrap="square" lIns="0" tIns="0" rIns="0" bIns="0">
            <a:noAutofit/>
          </a:bodyPr>
          <a:lstStyle>
            <a:lvl1pPr>
              <a:lnSpc>
                <a:spcPct val="80000"/>
              </a:lnSpc>
              <a:defRPr sz="5400" b="1" i="0" spc="-100" baseline="0">
                <a:solidFill>
                  <a:schemeClr val="bg1"/>
                </a:solidFill>
                <a:latin typeface="Calibri"/>
                <a:cs typeface="Calibri"/>
              </a:defRPr>
            </a:lvl1pPr>
          </a:lstStyle>
          <a:p>
            <a:r>
              <a:rPr lang="nl-NL"/>
              <a:t>Hier een tabeltitel</a:t>
            </a:r>
          </a:p>
        </p:txBody>
      </p:sp>
      <p:sp>
        <p:nvSpPr>
          <p:cNvPr id="9" name="Tijdelijke aanduiding voor tekst 5">
            <a:extLst>
              <a:ext uri="{FF2B5EF4-FFF2-40B4-BE49-F238E27FC236}">
                <a16:creationId xmlns:a16="http://schemas.microsoft.com/office/drawing/2014/main" id="{27CF2215-96C3-B1F2-E226-CB68E3AA0DF0}"/>
              </a:ext>
            </a:extLst>
          </p:cNvPr>
          <p:cNvSpPr>
            <a:spLocks noGrp="1"/>
          </p:cNvSpPr>
          <p:nvPr>
            <p:ph type="body" sz="quarter" idx="11" hasCustomPrompt="1"/>
          </p:nvPr>
        </p:nvSpPr>
        <p:spPr>
          <a:xfrm>
            <a:off x="10399713" y="4632325"/>
            <a:ext cx="3590925" cy="4692650"/>
          </a:xfrm>
          <a:prstGeom prst="rect">
            <a:avLst/>
          </a:prstGeom>
        </p:spPr>
        <p:txBody>
          <a:bodyPr>
            <a:noAutofit/>
          </a:bodyPr>
          <a:lstStyle>
            <a:lvl1pPr marL="457200" indent="-457200">
              <a:lnSpc>
                <a:spcPct val="100000"/>
              </a:lnSpc>
              <a:spcBef>
                <a:spcPts val="0"/>
              </a:spcBef>
              <a:buFont typeface="Arial" panose="020B0604020202020204" pitchFamily="34" charset="0"/>
              <a:buChar char="•"/>
              <a:defRPr sz="3400"/>
            </a:lvl1pPr>
            <a:lvl2pPr marL="895350" indent="-412750">
              <a:lnSpc>
                <a:spcPct val="100000"/>
              </a:lnSpc>
              <a:buFont typeface="Arial" panose="020B0604020202020204" pitchFamily="34" charset="0"/>
              <a:buChar char="•"/>
              <a:defRPr sz="3400"/>
            </a:lvl2pPr>
            <a:lvl3pPr marL="1346200" indent="-431800">
              <a:buFont typeface="Symbol" panose="05050102010706020507" pitchFamily="18" charset="2"/>
              <a:buChar char="-"/>
              <a:defRPr sz="3400"/>
            </a:lvl3pPr>
            <a:lvl4pPr marL="1797050" indent="-450850">
              <a:buFont typeface="Symbol" panose="05050102010706020507" pitchFamily="18" charset="2"/>
              <a:buChar char="-"/>
              <a:defRPr sz="3400"/>
            </a:lvl4pPr>
            <a:lvl5pPr marL="0" indent="0">
              <a:buFont typeface="Symbol" panose="05050102010706020507" pitchFamily="18" charset="2"/>
              <a:buNone/>
              <a:defRPr sz="3400"/>
            </a:lvl5pPr>
            <a:lvl6pPr>
              <a:defRPr sz="3400"/>
            </a:lvl6pPr>
          </a:lstStyle>
          <a:p>
            <a:pPr lvl="0"/>
            <a:r>
              <a:rPr lang="nl-NL"/>
              <a:t>Lijst </a:t>
            </a:r>
            <a:r>
              <a:rPr lang="nl-NL" err="1"/>
              <a:t>niv</a:t>
            </a:r>
            <a:r>
              <a:rPr lang="nl-NL"/>
              <a:t> 1</a:t>
            </a:r>
          </a:p>
          <a:p>
            <a:pPr lvl="1"/>
            <a:r>
              <a:rPr lang="nl-NL"/>
              <a:t>List </a:t>
            </a:r>
            <a:r>
              <a:rPr lang="nl-NL" err="1"/>
              <a:t>niv</a:t>
            </a:r>
            <a:r>
              <a:rPr lang="nl-NL"/>
              <a:t> 2</a:t>
            </a:r>
          </a:p>
          <a:p>
            <a:pPr lvl="2"/>
            <a:r>
              <a:rPr lang="nl-NL"/>
              <a:t>List </a:t>
            </a:r>
            <a:r>
              <a:rPr lang="nl-NL" err="1"/>
              <a:t>niv</a:t>
            </a:r>
            <a:r>
              <a:rPr lang="nl-NL"/>
              <a:t> 3</a:t>
            </a:r>
          </a:p>
          <a:p>
            <a:pPr lvl="3"/>
            <a:r>
              <a:rPr lang="nl-NL"/>
              <a:t>List </a:t>
            </a:r>
            <a:r>
              <a:rPr lang="nl-NL" err="1"/>
              <a:t>niv</a:t>
            </a:r>
            <a:r>
              <a:rPr lang="nl-NL"/>
              <a:t> 4</a:t>
            </a:r>
          </a:p>
          <a:p>
            <a:pPr lvl="4"/>
            <a:r>
              <a:rPr lang="nl-NL" err="1"/>
              <a:t>Bold</a:t>
            </a:r>
            <a:endParaRPr lang="nl-NL"/>
          </a:p>
          <a:p>
            <a:pPr lvl="5"/>
            <a:r>
              <a:rPr lang="nl-NL"/>
              <a:t>Italic</a:t>
            </a:r>
          </a:p>
        </p:txBody>
      </p:sp>
      <p:grpSp>
        <p:nvGrpSpPr>
          <p:cNvPr id="5" name="Graphic 10">
            <a:extLst>
              <a:ext uri="{FF2B5EF4-FFF2-40B4-BE49-F238E27FC236}">
                <a16:creationId xmlns:a16="http://schemas.microsoft.com/office/drawing/2014/main" id="{2D63075B-508A-8602-982F-99F37708687C}"/>
              </a:ext>
            </a:extLst>
          </p:cNvPr>
          <p:cNvGrpSpPr/>
          <p:nvPr/>
        </p:nvGrpSpPr>
        <p:grpSpPr>
          <a:xfrm>
            <a:off x="13483431" y="9959975"/>
            <a:ext cx="1160927" cy="952500"/>
            <a:chOff x="18286371" y="9844544"/>
            <a:chExt cx="1103287" cy="918313"/>
          </a:xfrm>
        </p:grpSpPr>
        <p:sp>
          <p:nvSpPr>
            <p:cNvPr id="6" name="Vrije vorm: vorm 5">
              <a:extLst>
                <a:ext uri="{FF2B5EF4-FFF2-40B4-BE49-F238E27FC236}">
                  <a16:creationId xmlns:a16="http://schemas.microsoft.com/office/drawing/2014/main" id="{BF27CFBD-B7EF-9F9F-532D-5BF12E078D68}"/>
                </a:ext>
              </a:extLst>
            </p:cNvPr>
            <p:cNvSpPr/>
            <p:nvPr/>
          </p:nvSpPr>
          <p:spPr>
            <a:xfrm>
              <a:off x="18286371" y="10500191"/>
              <a:ext cx="326431" cy="262665"/>
            </a:xfrm>
            <a:custGeom>
              <a:avLst/>
              <a:gdLst>
                <a:gd name="connsiteX0" fmla="*/ 326433 w 326431"/>
                <a:gd name="connsiteY0" fmla="*/ 0 h 262665"/>
                <a:gd name="connsiteX1" fmla="*/ 54472 w 326431"/>
                <a:gd name="connsiteY1" fmla="*/ 0 h 262665"/>
                <a:gd name="connsiteX2" fmla="*/ 1 w 326431"/>
                <a:gd name="connsiteY2" fmla="*/ 54472 h 262665"/>
                <a:gd name="connsiteX3" fmla="*/ 1 w 326431"/>
                <a:gd name="connsiteY3" fmla="*/ 217429 h 262665"/>
                <a:gd name="connsiteX4" fmla="*/ 77076 w 326431"/>
                <a:gd name="connsiteY4" fmla="*/ 249352 h 262665"/>
                <a:gd name="connsiteX5" fmla="*/ 326433 w 326431"/>
                <a:gd name="connsiteY5" fmla="*/ 0 h 26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31" h="262665">
                  <a:moveTo>
                    <a:pt x="326433" y="0"/>
                  </a:moveTo>
                  <a:lnTo>
                    <a:pt x="54472" y="0"/>
                  </a:lnTo>
                  <a:cubicBezTo>
                    <a:pt x="24389" y="0"/>
                    <a:pt x="1" y="24388"/>
                    <a:pt x="1" y="54472"/>
                  </a:cubicBezTo>
                  <a:lnTo>
                    <a:pt x="1" y="217429"/>
                  </a:lnTo>
                  <a:cubicBezTo>
                    <a:pt x="1" y="257646"/>
                    <a:pt x="48638" y="277795"/>
                    <a:pt x="77076" y="249352"/>
                  </a:cubicBezTo>
                  <a:lnTo>
                    <a:pt x="326433" y="0"/>
                  </a:lnTo>
                  <a:close/>
                </a:path>
              </a:pathLst>
            </a:custGeom>
            <a:solidFill>
              <a:srgbClr val="3B2D82"/>
            </a:solidFill>
            <a:ln w="4955" cap="flat">
              <a:noFill/>
              <a:prstDash val="solid"/>
              <a:miter/>
            </a:ln>
          </p:spPr>
          <p:txBody>
            <a:bodyPr rtlCol="0" anchor="ctr"/>
            <a:lstStyle/>
            <a:p>
              <a:endParaRPr lang="de-DE" sz="1800"/>
            </a:p>
          </p:txBody>
        </p:sp>
        <p:sp>
          <p:nvSpPr>
            <p:cNvPr id="12" name="Vrije vorm: vorm 11">
              <a:extLst>
                <a:ext uri="{FF2B5EF4-FFF2-40B4-BE49-F238E27FC236}">
                  <a16:creationId xmlns:a16="http://schemas.microsoft.com/office/drawing/2014/main" id="{21D0DAA8-388F-BC7B-9295-56F2E8C06A86}"/>
                </a:ext>
              </a:extLst>
            </p:cNvPr>
            <p:cNvSpPr/>
            <p:nvPr/>
          </p:nvSpPr>
          <p:spPr>
            <a:xfrm>
              <a:off x="19066895" y="9922814"/>
              <a:ext cx="322763" cy="168941"/>
            </a:xfrm>
            <a:custGeom>
              <a:avLst/>
              <a:gdLst>
                <a:gd name="connsiteX0" fmla="*/ 322764 w 322763"/>
                <a:gd name="connsiteY0" fmla="*/ 168941 h 168941"/>
                <a:gd name="connsiteX1" fmla="*/ 166765 w 322763"/>
                <a:gd name="connsiteY1" fmla="*/ 12942 h 168941"/>
                <a:gd name="connsiteX2" fmla="*/ 104277 w 322763"/>
                <a:gd name="connsiteY2" fmla="*/ 12942 h 168941"/>
                <a:gd name="connsiteX3" fmla="*/ 10800 w 322763"/>
                <a:gd name="connsiteY3" fmla="*/ 106418 h 168941"/>
                <a:gd name="connsiteX4" fmla="*/ 36699 w 322763"/>
                <a:gd name="connsiteY4" fmla="*/ 168941 h 168941"/>
                <a:gd name="connsiteX5" fmla="*/ 322764 w 322763"/>
                <a:gd name="connsiteY5" fmla="*/ 168941 h 1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763" h="168941">
                  <a:moveTo>
                    <a:pt x="322764" y="168941"/>
                  </a:moveTo>
                  <a:lnTo>
                    <a:pt x="166765" y="12942"/>
                  </a:lnTo>
                  <a:cubicBezTo>
                    <a:pt x="149509" y="-4314"/>
                    <a:pt x="121533" y="-4314"/>
                    <a:pt x="104277" y="12942"/>
                  </a:cubicBezTo>
                  <a:lnTo>
                    <a:pt x="10800" y="106418"/>
                  </a:lnTo>
                  <a:cubicBezTo>
                    <a:pt x="-12271" y="129489"/>
                    <a:pt x="4071" y="168941"/>
                    <a:pt x="36699" y="168941"/>
                  </a:cubicBezTo>
                  <a:lnTo>
                    <a:pt x="322764" y="168941"/>
                  </a:lnTo>
                  <a:close/>
                </a:path>
              </a:pathLst>
            </a:custGeom>
            <a:solidFill>
              <a:srgbClr val="EE7F00"/>
            </a:solidFill>
            <a:ln w="4955" cap="flat">
              <a:noFill/>
              <a:prstDash val="solid"/>
              <a:miter/>
            </a:ln>
          </p:spPr>
          <p:txBody>
            <a:bodyPr rtlCol="0" anchor="ctr"/>
            <a:lstStyle/>
            <a:p>
              <a:endParaRPr lang="de-DE" sz="1800"/>
            </a:p>
          </p:txBody>
        </p:sp>
        <p:sp>
          <p:nvSpPr>
            <p:cNvPr id="13" name="Vrije vorm: vorm 12">
              <a:extLst>
                <a:ext uri="{FF2B5EF4-FFF2-40B4-BE49-F238E27FC236}">
                  <a16:creationId xmlns:a16="http://schemas.microsoft.com/office/drawing/2014/main" id="{B557F066-80B4-DFFA-020B-963353881E3A}"/>
                </a:ext>
              </a:extLst>
            </p:cNvPr>
            <p:cNvSpPr/>
            <p:nvPr/>
          </p:nvSpPr>
          <p:spPr>
            <a:xfrm>
              <a:off x="18338087" y="9844544"/>
              <a:ext cx="701539" cy="500080"/>
            </a:xfrm>
            <a:custGeom>
              <a:avLst/>
              <a:gdLst>
                <a:gd name="connsiteX0" fmla="*/ 646255 w 701539"/>
                <a:gd name="connsiteY0" fmla="*/ 284127 h 500080"/>
                <a:gd name="connsiteX1" fmla="*/ 701551 w 701539"/>
                <a:gd name="connsiteY1" fmla="*/ 307009 h 500080"/>
                <a:gd name="connsiteX2" fmla="*/ 701551 w 701539"/>
                <a:gd name="connsiteY2" fmla="*/ 91483 h 500080"/>
                <a:gd name="connsiteX3" fmla="*/ 610068 w 701539"/>
                <a:gd name="connsiteY3" fmla="*/ 0 h 500080"/>
                <a:gd name="connsiteX4" fmla="*/ 49526 w 701539"/>
                <a:gd name="connsiteY4" fmla="*/ 0 h 500080"/>
                <a:gd name="connsiteX5" fmla="*/ 14582 w 701539"/>
                <a:gd name="connsiteY5" fmla="*/ 84356 h 500080"/>
                <a:gd name="connsiteX6" fmla="*/ 430300 w 701539"/>
                <a:gd name="connsiteY6" fmla="*/ 500081 h 500080"/>
                <a:gd name="connsiteX7" fmla="*/ 646255 w 701539"/>
                <a:gd name="connsiteY7" fmla="*/ 284127 h 5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539" h="500080">
                  <a:moveTo>
                    <a:pt x="646255" y="284127"/>
                  </a:moveTo>
                  <a:cubicBezTo>
                    <a:pt x="666652" y="263725"/>
                    <a:pt x="701531" y="278163"/>
                    <a:pt x="701551" y="307009"/>
                  </a:cubicBezTo>
                  <a:lnTo>
                    <a:pt x="701551" y="91483"/>
                  </a:lnTo>
                  <a:cubicBezTo>
                    <a:pt x="701551" y="40958"/>
                    <a:pt x="660593" y="0"/>
                    <a:pt x="610068" y="0"/>
                  </a:cubicBezTo>
                  <a:lnTo>
                    <a:pt x="49526" y="0"/>
                  </a:lnTo>
                  <a:cubicBezTo>
                    <a:pt x="5502" y="0"/>
                    <a:pt x="-16545" y="53224"/>
                    <a:pt x="14582" y="84356"/>
                  </a:cubicBezTo>
                  <a:lnTo>
                    <a:pt x="430300" y="500081"/>
                  </a:lnTo>
                  <a:lnTo>
                    <a:pt x="646255" y="284127"/>
                  </a:lnTo>
                  <a:close/>
                </a:path>
              </a:pathLst>
            </a:custGeom>
            <a:solidFill>
              <a:srgbClr val="BD57FD"/>
            </a:solidFill>
            <a:ln w="4955" cap="flat">
              <a:noFill/>
              <a:prstDash val="solid"/>
              <a:miter/>
            </a:ln>
          </p:spPr>
          <p:txBody>
            <a:bodyPr rtlCol="0" anchor="ctr"/>
            <a:lstStyle/>
            <a:p>
              <a:endParaRPr lang="de-DE" sz="1800"/>
            </a:p>
          </p:txBody>
        </p:sp>
        <p:sp>
          <p:nvSpPr>
            <p:cNvPr id="14" name="Vrije vorm: vorm 13">
              <a:extLst>
                <a:ext uri="{FF2B5EF4-FFF2-40B4-BE49-F238E27FC236}">
                  <a16:creationId xmlns:a16="http://schemas.microsoft.com/office/drawing/2014/main" id="{49F7CB58-3772-546D-726D-774E975194F4}"/>
                </a:ext>
              </a:extLst>
            </p:cNvPr>
            <p:cNvSpPr/>
            <p:nvPr/>
          </p:nvSpPr>
          <p:spPr>
            <a:xfrm>
              <a:off x="18612805" y="10119115"/>
              <a:ext cx="426819" cy="381076"/>
            </a:xfrm>
            <a:custGeom>
              <a:avLst/>
              <a:gdLst>
                <a:gd name="connsiteX0" fmla="*/ 1 w 426819"/>
                <a:gd name="connsiteY0" fmla="*/ 381077 h 381076"/>
                <a:gd name="connsiteX1" fmla="*/ 356619 w 426819"/>
                <a:gd name="connsiteY1" fmla="*/ 381077 h 381076"/>
                <a:gd name="connsiteX2" fmla="*/ 426820 w 426819"/>
                <a:gd name="connsiteY2" fmla="*/ 310875 h 381076"/>
                <a:gd name="connsiteX3" fmla="*/ 426820 w 426819"/>
                <a:gd name="connsiteY3" fmla="*/ 32458 h 381076"/>
                <a:gd name="connsiteX4" fmla="*/ 371524 w 426819"/>
                <a:gd name="connsiteY4" fmla="*/ 9556 h 381076"/>
                <a:gd name="connsiteX5" fmla="*/ 1 w 426819"/>
                <a:gd name="connsiteY5" fmla="*/ 381077 h 3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19" h="381076">
                  <a:moveTo>
                    <a:pt x="1" y="381077"/>
                  </a:moveTo>
                  <a:lnTo>
                    <a:pt x="356619" y="381077"/>
                  </a:lnTo>
                  <a:cubicBezTo>
                    <a:pt x="395390" y="381077"/>
                    <a:pt x="426820" y="349646"/>
                    <a:pt x="426820" y="310875"/>
                  </a:cubicBezTo>
                  <a:lnTo>
                    <a:pt x="426820" y="32458"/>
                  </a:lnTo>
                  <a:cubicBezTo>
                    <a:pt x="426820" y="3597"/>
                    <a:pt x="391926" y="-10856"/>
                    <a:pt x="371524" y="9556"/>
                  </a:cubicBezTo>
                  <a:lnTo>
                    <a:pt x="1" y="381077"/>
                  </a:lnTo>
                  <a:close/>
                </a:path>
              </a:pathLst>
            </a:custGeom>
            <a:solidFill>
              <a:srgbClr val="3B2D82"/>
            </a:solidFill>
            <a:ln w="4955" cap="flat">
              <a:noFill/>
              <a:prstDash val="solid"/>
              <a:miter/>
            </a:ln>
          </p:spPr>
          <p:txBody>
            <a:bodyPr rtlCol="0" anchor="ctr"/>
            <a:lstStyle/>
            <a:p>
              <a:endParaRPr lang="de-DE" sz="1800"/>
            </a:p>
          </p:txBody>
        </p:sp>
      </p:grpSp>
      <p:sp>
        <p:nvSpPr>
          <p:cNvPr id="4" name="Tijdelijke aanduiding voor tabel 3">
            <a:extLst>
              <a:ext uri="{FF2B5EF4-FFF2-40B4-BE49-F238E27FC236}">
                <a16:creationId xmlns:a16="http://schemas.microsoft.com/office/drawing/2014/main" id="{1B74369A-0BEB-A533-F4B2-49CCC26ADF70}"/>
              </a:ext>
            </a:extLst>
          </p:cNvPr>
          <p:cNvSpPr>
            <a:spLocks noGrp="1"/>
          </p:cNvSpPr>
          <p:nvPr>
            <p:ph type="tbl" sz="quarter" idx="12" hasCustomPrompt="1"/>
          </p:nvPr>
        </p:nvSpPr>
        <p:spPr>
          <a:xfrm>
            <a:off x="1108075" y="3046413"/>
            <a:ext cx="8575675" cy="6804025"/>
          </a:xfrm>
        </p:spPr>
        <p:txBody>
          <a:bodyPr/>
          <a:lstStyle>
            <a:lvl1pPr>
              <a:defRPr/>
            </a:lvl1pPr>
          </a:lstStyle>
          <a:p>
            <a:r>
              <a:rPr lang="nl-NL"/>
              <a:t>Tabel</a:t>
            </a:r>
            <a:endParaRPr lang="de-DE"/>
          </a:p>
        </p:txBody>
      </p:sp>
    </p:spTree>
    <p:extLst>
      <p:ext uri="{BB962C8B-B14F-4D97-AF65-F5344CB8AC3E}">
        <p14:creationId xmlns:p14="http://schemas.microsoft.com/office/powerpoint/2010/main" val="146243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lide">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1090034" y="1458913"/>
            <a:ext cx="12900094" cy="706668"/>
          </a:xfrm>
          <a:prstGeom prst="rect">
            <a:avLst/>
          </a:prstGeom>
        </p:spPr>
        <p:txBody>
          <a:bodyPr wrap="square" lIns="0" tIns="0" rIns="0" bIns="0">
            <a:noAutofit/>
          </a:bodyPr>
          <a:lstStyle>
            <a:lvl1pPr>
              <a:lnSpc>
                <a:spcPct val="80000"/>
              </a:lnSpc>
              <a:defRPr sz="5600" b="1" i="0" spc="-100" baseline="0">
                <a:solidFill>
                  <a:schemeClr val="bg1"/>
                </a:solidFill>
                <a:latin typeface="Calibri"/>
                <a:cs typeface="Calibri"/>
              </a:defRPr>
            </a:lvl1pPr>
          </a:lstStyle>
          <a:p>
            <a:r>
              <a:rPr lang="nl-NL"/>
              <a:t>Hier past een koptekstje op 1 regel</a:t>
            </a:r>
          </a:p>
        </p:txBody>
      </p:sp>
      <p:grpSp>
        <p:nvGrpSpPr>
          <p:cNvPr id="11" name="Graphic 10">
            <a:extLst>
              <a:ext uri="{FF2B5EF4-FFF2-40B4-BE49-F238E27FC236}">
                <a16:creationId xmlns:a16="http://schemas.microsoft.com/office/drawing/2014/main" id="{C0946F56-6D02-CA08-A9B4-F080533E7D04}"/>
              </a:ext>
            </a:extLst>
          </p:cNvPr>
          <p:cNvGrpSpPr/>
          <p:nvPr userDrawn="1"/>
        </p:nvGrpSpPr>
        <p:grpSpPr>
          <a:xfrm>
            <a:off x="13483431" y="9959975"/>
            <a:ext cx="1160927" cy="952500"/>
            <a:chOff x="18286371" y="9844544"/>
            <a:chExt cx="1103287" cy="918313"/>
          </a:xfrm>
        </p:grpSpPr>
        <p:sp>
          <p:nvSpPr>
            <p:cNvPr id="12" name="Vrije vorm: vorm 11">
              <a:extLst>
                <a:ext uri="{FF2B5EF4-FFF2-40B4-BE49-F238E27FC236}">
                  <a16:creationId xmlns:a16="http://schemas.microsoft.com/office/drawing/2014/main" id="{018F5B63-2178-C747-4BE1-F80DB6284E6D}"/>
                </a:ext>
              </a:extLst>
            </p:cNvPr>
            <p:cNvSpPr/>
            <p:nvPr/>
          </p:nvSpPr>
          <p:spPr>
            <a:xfrm>
              <a:off x="18286371" y="10500191"/>
              <a:ext cx="326431" cy="262665"/>
            </a:xfrm>
            <a:custGeom>
              <a:avLst/>
              <a:gdLst>
                <a:gd name="connsiteX0" fmla="*/ 326433 w 326431"/>
                <a:gd name="connsiteY0" fmla="*/ 0 h 262665"/>
                <a:gd name="connsiteX1" fmla="*/ 54472 w 326431"/>
                <a:gd name="connsiteY1" fmla="*/ 0 h 262665"/>
                <a:gd name="connsiteX2" fmla="*/ 1 w 326431"/>
                <a:gd name="connsiteY2" fmla="*/ 54472 h 262665"/>
                <a:gd name="connsiteX3" fmla="*/ 1 w 326431"/>
                <a:gd name="connsiteY3" fmla="*/ 217429 h 262665"/>
                <a:gd name="connsiteX4" fmla="*/ 77076 w 326431"/>
                <a:gd name="connsiteY4" fmla="*/ 249352 h 262665"/>
                <a:gd name="connsiteX5" fmla="*/ 326433 w 326431"/>
                <a:gd name="connsiteY5" fmla="*/ 0 h 26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31" h="262665">
                  <a:moveTo>
                    <a:pt x="326433" y="0"/>
                  </a:moveTo>
                  <a:lnTo>
                    <a:pt x="54472" y="0"/>
                  </a:lnTo>
                  <a:cubicBezTo>
                    <a:pt x="24389" y="0"/>
                    <a:pt x="1" y="24388"/>
                    <a:pt x="1" y="54472"/>
                  </a:cubicBezTo>
                  <a:lnTo>
                    <a:pt x="1" y="217429"/>
                  </a:lnTo>
                  <a:cubicBezTo>
                    <a:pt x="1" y="257646"/>
                    <a:pt x="48638" y="277795"/>
                    <a:pt x="77076" y="249352"/>
                  </a:cubicBezTo>
                  <a:lnTo>
                    <a:pt x="326433" y="0"/>
                  </a:lnTo>
                  <a:close/>
                </a:path>
              </a:pathLst>
            </a:custGeom>
            <a:solidFill>
              <a:srgbClr val="3B2D82"/>
            </a:solidFill>
            <a:ln w="4955" cap="flat">
              <a:noFill/>
              <a:prstDash val="solid"/>
              <a:miter/>
            </a:ln>
          </p:spPr>
          <p:txBody>
            <a:bodyPr rtlCol="0" anchor="ctr"/>
            <a:lstStyle/>
            <a:p>
              <a:endParaRPr lang="de-DE" sz="1800"/>
            </a:p>
          </p:txBody>
        </p:sp>
        <p:sp>
          <p:nvSpPr>
            <p:cNvPr id="13" name="Vrije vorm: vorm 12">
              <a:extLst>
                <a:ext uri="{FF2B5EF4-FFF2-40B4-BE49-F238E27FC236}">
                  <a16:creationId xmlns:a16="http://schemas.microsoft.com/office/drawing/2014/main" id="{0273BB9E-52E0-BD7D-3D20-F112DC864561}"/>
                </a:ext>
              </a:extLst>
            </p:cNvPr>
            <p:cNvSpPr/>
            <p:nvPr/>
          </p:nvSpPr>
          <p:spPr>
            <a:xfrm>
              <a:off x="19066895" y="9922814"/>
              <a:ext cx="322763" cy="168941"/>
            </a:xfrm>
            <a:custGeom>
              <a:avLst/>
              <a:gdLst>
                <a:gd name="connsiteX0" fmla="*/ 322764 w 322763"/>
                <a:gd name="connsiteY0" fmla="*/ 168941 h 168941"/>
                <a:gd name="connsiteX1" fmla="*/ 166765 w 322763"/>
                <a:gd name="connsiteY1" fmla="*/ 12942 h 168941"/>
                <a:gd name="connsiteX2" fmla="*/ 104277 w 322763"/>
                <a:gd name="connsiteY2" fmla="*/ 12942 h 168941"/>
                <a:gd name="connsiteX3" fmla="*/ 10800 w 322763"/>
                <a:gd name="connsiteY3" fmla="*/ 106418 h 168941"/>
                <a:gd name="connsiteX4" fmla="*/ 36699 w 322763"/>
                <a:gd name="connsiteY4" fmla="*/ 168941 h 168941"/>
                <a:gd name="connsiteX5" fmla="*/ 322764 w 322763"/>
                <a:gd name="connsiteY5" fmla="*/ 168941 h 1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763" h="168941">
                  <a:moveTo>
                    <a:pt x="322764" y="168941"/>
                  </a:moveTo>
                  <a:lnTo>
                    <a:pt x="166765" y="12942"/>
                  </a:lnTo>
                  <a:cubicBezTo>
                    <a:pt x="149509" y="-4314"/>
                    <a:pt x="121533" y="-4314"/>
                    <a:pt x="104277" y="12942"/>
                  </a:cubicBezTo>
                  <a:lnTo>
                    <a:pt x="10800" y="106418"/>
                  </a:lnTo>
                  <a:cubicBezTo>
                    <a:pt x="-12271" y="129489"/>
                    <a:pt x="4071" y="168941"/>
                    <a:pt x="36699" y="168941"/>
                  </a:cubicBezTo>
                  <a:lnTo>
                    <a:pt x="322764" y="168941"/>
                  </a:lnTo>
                  <a:close/>
                </a:path>
              </a:pathLst>
            </a:custGeom>
            <a:solidFill>
              <a:srgbClr val="EE7F00"/>
            </a:solidFill>
            <a:ln w="4955" cap="flat">
              <a:noFill/>
              <a:prstDash val="solid"/>
              <a:miter/>
            </a:ln>
          </p:spPr>
          <p:txBody>
            <a:bodyPr rtlCol="0" anchor="ctr"/>
            <a:lstStyle/>
            <a:p>
              <a:endParaRPr lang="de-DE" sz="1800"/>
            </a:p>
          </p:txBody>
        </p:sp>
        <p:sp>
          <p:nvSpPr>
            <p:cNvPr id="14" name="Vrije vorm: vorm 13">
              <a:extLst>
                <a:ext uri="{FF2B5EF4-FFF2-40B4-BE49-F238E27FC236}">
                  <a16:creationId xmlns:a16="http://schemas.microsoft.com/office/drawing/2014/main" id="{9E7639BC-FB19-2FFC-3F47-F2F4EA331FB1}"/>
                </a:ext>
              </a:extLst>
            </p:cNvPr>
            <p:cNvSpPr/>
            <p:nvPr/>
          </p:nvSpPr>
          <p:spPr>
            <a:xfrm>
              <a:off x="18338087" y="9844544"/>
              <a:ext cx="701539" cy="500080"/>
            </a:xfrm>
            <a:custGeom>
              <a:avLst/>
              <a:gdLst>
                <a:gd name="connsiteX0" fmla="*/ 646255 w 701539"/>
                <a:gd name="connsiteY0" fmla="*/ 284127 h 500080"/>
                <a:gd name="connsiteX1" fmla="*/ 701551 w 701539"/>
                <a:gd name="connsiteY1" fmla="*/ 307009 h 500080"/>
                <a:gd name="connsiteX2" fmla="*/ 701551 w 701539"/>
                <a:gd name="connsiteY2" fmla="*/ 91483 h 500080"/>
                <a:gd name="connsiteX3" fmla="*/ 610068 w 701539"/>
                <a:gd name="connsiteY3" fmla="*/ 0 h 500080"/>
                <a:gd name="connsiteX4" fmla="*/ 49526 w 701539"/>
                <a:gd name="connsiteY4" fmla="*/ 0 h 500080"/>
                <a:gd name="connsiteX5" fmla="*/ 14582 w 701539"/>
                <a:gd name="connsiteY5" fmla="*/ 84356 h 500080"/>
                <a:gd name="connsiteX6" fmla="*/ 430300 w 701539"/>
                <a:gd name="connsiteY6" fmla="*/ 500081 h 500080"/>
                <a:gd name="connsiteX7" fmla="*/ 646255 w 701539"/>
                <a:gd name="connsiteY7" fmla="*/ 284127 h 5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539" h="500080">
                  <a:moveTo>
                    <a:pt x="646255" y="284127"/>
                  </a:moveTo>
                  <a:cubicBezTo>
                    <a:pt x="666652" y="263725"/>
                    <a:pt x="701531" y="278163"/>
                    <a:pt x="701551" y="307009"/>
                  </a:cubicBezTo>
                  <a:lnTo>
                    <a:pt x="701551" y="91483"/>
                  </a:lnTo>
                  <a:cubicBezTo>
                    <a:pt x="701551" y="40958"/>
                    <a:pt x="660593" y="0"/>
                    <a:pt x="610068" y="0"/>
                  </a:cubicBezTo>
                  <a:lnTo>
                    <a:pt x="49526" y="0"/>
                  </a:lnTo>
                  <a:cubicBezTo>
                    <a:pt x="5502" y="0"/>
                    <a:pt x="-16545" y="53224"/>
                    <a:pt x="14582" y="84356"/>
                  </a:cubicBezTo>
                  <a:lnTo>
                    <a:pt x="430300" y="500081"/>
                  </a:lnTo>
                  <a:lnTo>
                    <a:pt x="646255" y="284127"/>
                  </a:lnTo>
                  <a:close/>
                </a:path>
              </a:pathLst>
            </a:custGeom>
            <a:solidFill>
              <a:srgbClr val="BD57FD"/>
            </a:solidFill>
            <a:ln w="4955" cap="flat">
              <a:noFill/>
              <a:prstDash val="solid"/>
              <a:miter/>
            </a:ln>
          </p:spPr>
          <p:txBody>
            <a:bodyPr rtlCol="0" anchor="ctr"/>
            <a:lstStyle/>
            <a:p>
              <a:endParaRPr lang="de-DE" sz="1800"/>
            </a:p>
          </p:txBody>
        </p:sp>
        <p:sp>
          <p:nvSpPr>
            <p:cNvPr id="15" name="Vrije vorm: vorm 14">
              <a:extLst>
                <a:ext uri="{FF2B5EF4-FFF2-40B4-BE49-F238E27FC236}">
                  <a16:creationId xmlns:a16="http://schemas.microsoft.com/office/drawing/2014/main" id="{79A1DF2D-5F21-781D-656F-99434D4E7D42}"/>
                </a:ext>
              </a:extLst>
            </p:cNvPr>
            <p:cNvSpPr/>
            <p:nvPr/>
          </p:nvSpPr>
          <p:spPr>
            <a:xfrm>
              <a:off x="18612805" y="10119115"/>
              <a:ext cx="426819" cy="381076"/>
            </a:xfrm>
            <a:custGeom>
              <a:avLst/>
              <a:gdLst>
                <a:gd name="connsiteX0" fmla="*/ 1 w 426819"/>
                <a:gd name="connsiteY0" fmla="*/ 381077 h 381076"/>
                <a:gd name="connsiteX1" fmla="*/ 356619 w 426819"/>
                <a:gd name="connsiteY1" fmla="*/ 381077 h 381076"/>
                <a:gd name="connsiteX2" fmla="*/ 426820 w 426819"/>
                <a:gd name="connsiteY2" fmla="*/ 310875 h 381076"/>
                <a:gd name="connsiteX3" fmla="*/ 426820 w 426819"/>
                <a:gd name="connsiteY3" fmla="*/ 32458 h 381076"/>
                <a:gd name="connsiteX4" fmla="*/ 371524 w 426819"/>
                <a:gd name="connsiteY4" fmla="*/ 9556 h 381076"/>
                <a:gd name="connsiteX5" fmla="*/ 1 w 426819"/>
                <a:gd name="connsiteY5" fmla="*/ 381077 h 3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19" h="381076">
                  <a:moveTo>
                    <a:pt x="1" y="381077"/>
                  </a:moveTo>
                  <a:lnTo>
                    <a:pt x="356619" y="381077"/>
                  </a:lnTo>
                  <a:cubicBezTo>
                    <a:pt x="395390" y="381077"/>
                    <a:pt x="426820" y="349646"/>
                    <a:pt x="426820" y="310875"/>
                  </a:cubicBezTo>
                  <a:lnTo>
                    <a:pt x="426820" y="32458"/>
                  </a:lnTo>
                  <a:cubicBezTo>
                    <a:pt x="426820" y="3597"/>
                    <a:pt x="391926" y="-10856"/>
                    <a:pt x="371524" y="9556"/>
                  </a:cubicBezTo>
                  <a:lnTo>
                    <a:pt x="1" y="381077"/>
                  </a:lnTo>
                  <a:close/>
                </a:path>
              </a:pathLst>
            </a:custGeom>
            <a:solidFill>
              <a:srgbClr val="3B2D82"/>
            </a:solidFill>
            <a:ln w="4955" cap="flat">
              <a:noFill/>
              <a:prstDash val="solid"/>
              <a:miter/>
            </a:ln>
          </p:spPr>
          <p:txBody>
            <a:bodyPr rtlCol="0" anchor="ctr"/>
            <a:lstStyle/>
            <a:p>
              <a:endParaRPr lang="de-DE" sz="1800"/>
            </a:p>
          </p:txBody>
        </p:sp>
      </p:grpSp>
      <p:sp>
        <p:nvSpPr>
          <p:cNvPr id="4" name="Tijdelijke aanduiding voor tekst 5">
            <a:extLst>
              <a:ext uri="{FF2B5EF4-FFF2-40B4-BE49-F238E27FC236}">
                <a16:creationId xmlns:a16="http://schemas.microsoft.com/office/drawing/2014/main" id="{1AF8F2D8-CCF5-9F53-FD1B-19F34DAA87C4}"/>
              </a:ext>
            </a:extLst>
          </p:cNvPr>
          <p:cNvSpPr>
            <a:spLocks noGrp="1"/>
          </p:cNvSpPr>
          <p:nvPr>
            <p:ph type="body" sz="quarter" idx="12" hasCustomPrompt="1"/>
          </p:nvPr>
        </p:nvSpPr>
        <p:spPr>
          <a:xfrm>
            <a:off x="1084263" y="3053557"/>
            <a:ext cx="12900094" cy="6278562"/>
          </a:xfrm>
          <a:prstGeom prst="rect">
            <a:avLst/>
          </a:prstGeom>
        </p:spPr>
        <p:txBody>
          <a:bodyPr>
            <a:noAutofit/>
          </a:bodyPr>
          <a:lstStyle>
            <a:lvl1pPr marL="450850" indent="-450850">
              <a:lnSpc>
                <a:spcPct val="100000"/>
              </a:lnSpc>
              <a:spcBef>
                <a:spcPts val="824"/>
              </a:spcBef>
              <a:buFont typeface="Arial" panose="020B0604020202020204" pitchFamily="34" charset="0"/>
              <a:buChar char="•"/>
              <a:defRPr sz="3600" b="0"/>
            </a:lvl1pPr>
            <a:lvl2pPr marL="895350" indent="-444500">
              <a:lnSpc>
                <a:spcPct val="100000"/>
              </a:lnSpc>
              <a:spcBef>
                <a:spcPts val="824"/>
              </a:spcBef>
              <a:buFont typeface="Arial" panose="020B0604020202020204" pitchFamily="34" charset="0"/>
              <a:buChar char="•"/>
              <a:defRPr sz="3600"/>
            </a:lvl2pPr>
            <a:lvl3pPr marL="1435100" indent="-449263">
              <a:spcBef>
                <a:spcPts val="824"/>
              </a:spcBef>
              <a:buFont typeface="Symbol" panose="05050102010706020507" pitchFamily="18" charset="2"/>
              <a:buChar char="-"/>
              <a:defRPr sz="3600"/>
            </a:lvl3pPr>
            <a:lvl4pPr marL="1974850" indent="-539750">
              <a:spcBef>
                <a:spcPts val="824"/>
              </a:spcBef>
              <a:buFont typeface="Symbol" panose="05050102010706020507" pitchFamily="18" charset="2"/>
              <a:buChar char="-"/>
              <a:defRPr sz="3600">
                <a:solidFill>
                  <a:schemeClr val="bg1"/>
                </a:solidFill>
              </a:defRPr>
            </a:lvl4pPr>
            <a:lvl5pPr marL="0" indent="0">
              <a:buNone/>
              <a:defRPr sz="3600" b="1">
                <a:solidFill>
                  <a:schemeClr val="bg1"/>
                </a:solidFill>
              </a:defRPr>
            </a:lvl5pPr>
            <a:lvl6pPr marL="0" indent="0">
              <a:buNone/>
              <a:defRPr sz="3600" b="0" i="1">
                <a:solidFill>
                  <a:schemeClr val="bg1"/>
                </a:solidFill>
                <a:latin typeface="+mn-lt"/>
              </a:defRPr>
            </a:lvl6pPr>
            <a:lvl7pPr>
              <a:defRPr/>
            </a:lvl7pPr>
          </a:lstStyle>
          <a:p>
            <a:pPr lvl="0"/>
            <a:r>
              <a:rPr lang="nl-NL" err="1"/>
              <a:t>Niv</a:t>
            </a:r>
            <a:r>
              <a:rPr lang="nl-NL"/>
              <a:t> 1</a:t>
            </a:r>
          </a:p>
          <a:p>
            <a:pPr lvl="1"/>
            <a:r>
              <a:rPr lang="nl-NL" err="1"/>
              <a:t>Niv</a:t>
            </a:r>
            <a:r>
              <a:rPr lang="nl-NL"/>
              <a:t> 2 </a:t>
            </a:r>
          </a:p>
          <a:p>
            <a:pPr lvl="2"/>
            <a:r>
              <a:rPr lang="nl-NL" err="1"/>
              <a:t>Niv</a:t>
            </a:r>
            <a:r>
              <a:rPr lang="nl-NL"/>
              <a:t> 3 </a:t>
            </a:r>
          </a:p>
          <a:p>
            <a:pPr lvl="3"/>
            <a:r>
              <a:rPr lang="nl-NL" err="1"/>
              <a:t>Niv</a:t>
            </a:r>
            <a:r>
              <a:rPr lang="nl-NL"/>
              <a:t> 4</a:t>
            </a:r>
          </a:p>
          <a:p>
            <a:pPr lvl="4"/>
            <a:r>
              <a:rPr lang="nl-NL" err="1"/>
              <a:t>Niv</a:t>
            </a:r>
            <a:r>
              <a:rPr lang="nl-NL"/>
              <a:t> 5 </a:t>
            </a:r>
            <a:r>
              <a:rPr lang="nl-NL" err="1"/>
              <a:t>bold</a:t>
            </a:r>
            <a:endParaRPr lang="nl-NL"/>
          </a:p>
          <a:p>
            <a:pPr lvl="5"/>
            <a:r>
              <a:rPr lang="nl-NL" err="1"/>
              <a:t>Niv</a:t>
            </a:r>
            <a:r>
              <a:rPr lang="nl-NL"/>
              <a:t> 6 italic</a:t>
            </a:r>
          </a:p>
        </p:txBody>
      </p:sp>
    </p:spTree>
    <p:extLst>
      <p:ext uri="{BB962C8B-B14F-4D97-AF65-F5344CB8AC3E}">
        <p14:creationId xmlns:p14="http://schemas.microsoft.com/office/powerpoint/2010/main" val="107056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lide -diapositief">
    <p:bg>
      <p:bgPr>
        <a:solidFill>
          <a:schemeClr val="bg1"/>
        </a:solidFill>
        <a:effectLst/>
      </p:bgPr>
    </p:bg>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3DF454D5-DAD2-9DC2-D5A8-A4A60C4F9240}"/>
              </a:ext>
            </a:extLst>
          </p:cNvPr>
          <p:cNvSpPr>
            <a:spLocks noGrp="1"/>
          </p:cNvSpPr>
          <p:nvPr>
            <p:ph type="ctrTitle" hasCustomPrompt="1"/>
          </p:nvPr>
        </p:nvSpPr>
        <p:spPr>
          <a:xfrm>
            <a:off x="1090034" y="1458913"/>
            <a:ext cx="12900094" cy="706668"/>
          </a:xfrm>
          <a:prstGeom prst="rect">
            <a:avLst/>
          </a:prstGeom>
        </p:spPr>
        <p:txBody>
          <a:bodyPr wrap="square" lIns="0" tIns="0" rIns="0" bIns="0">
            <a:noAutofit/>
          </a:bodyPr>
          <a:lstStyle>
            <a:lvl1pPr>
              <a:lnSpc>
                <a:spcPct val="80000"/>
              </a:lnSpc>
              <a:defRPr sz="5600" b="1" i="0" spc="-100" baseline="0">
                <a:solidFill>
                  <a:schemeClr val="tx1"/>
                </a:solidFill>
                <a:latin typeface="Calibri"/>
                <a:cs typeface="Calibri"/>
              </a:defRPr>
            </a:lvl1pPr>
          </a:lstStyle>
          <a:p>
            <a:r>
              <a:rPr lang="nl-NL"/>
              <a:t>Hier past een koptekstje op 1 regel</a:t>
            </a:r>
          </a:p>
        </p:txBody>
      </p:sp>
      <p:grpSp>
        <p:nvGrpSpPr>
          <p:cNvPr id="3" name="Groep 2">
            <a:extLst>
              <a:ext uri="{FF2B5EF4-FFF2-40B4-BE49-F238E27FC236}">
                <a16:creationId xmlns:a16="http://schemas.microsoft.com/office/drawing/2014/main" id="{C0D5AE26-5A93-0442-17FD-109CF75495A3}"/>
              </a:ext>
            </a:extLst>
          </p:cNvPr>
          <p:cNvGrpSpPr/>
          <p:nvPr userDrawn="1"/>
        </p:nvGrpSpPr>
        <p:grpSpPr>
          <a:xfrm>
            <a:off x="13483431" y="9959975"/>
            <a:ext cx="1160927" cy="952499"/>
            <a:chOff x="13483431" y="9959975"/>
            <a:chExt cx="1160927" cy="952499"/>
          </a:xfrm>
        </p:grpSpPr>
        <p:sp>
          <p:nvSpPr>
            <p:cNvPr id="13" name="Vrije vorm: vorm 12">
              <a:extLst>
                <a:ext uri="{FF2B5EF4-FFF2-40B4-BE49-F238E27FC236}">
                  <a16:creationId xmlns:a16="http://schemas.microsoft.com/office/drawing/2014/main" id="{B9C0E6C0-0793-755E-9D25-9B98323A9DA5}"/>
                </a:ext>
              </a:extLst>
            </p:cNvPr>
            <p:cNvSpPr/>
            <p:nvPr/>
          </p:nvSpPr>
          <p:spPr>
            <a:xfrm>
              <a:off x="13483431" y="10640030"/>
              <a:ext cx="343485" cy="272444"/>
            </a:xfrm>
            <a:custGeom>
              <a:avLst/>
              <a:gdLst>
                <a:gd name="connsiteX0" fmla="*/ 326433 w 326431"/>
                <a:gd name="connsiteY0" fmla="*/ 0 h 262665"/>
                <a:gd name="connsiteX1" fmla="*/ 54472 w 326431"/>
                <a:gd name="connsiteY1" fmla="*/ 0 h 262665"/>
                <a:gd name="connsiteX2" fmla="*/ 1 w 326431"/>
                <a:gd name="connsiteY2" fmla="*/ 54472 h 262665"/>
                <a:gd name="connsiteX3" fmla="*/ 1 w 326431"/>
                <a:gd name="connsiteY3" fmla="*/ 217429 h 262665"/>
                <a:gd name="connsiteX4" fmla="*/ 77076 w 326431"/>
                <a:gd name="connsiteY4" fmla="*/ 249352 h 262665"/>
                <a:gd name="connsiteX5" fmla="*/ 326433 w 326431"/>
                <a:gd name="connsiteY5" fmla="*/ 0 h 26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31" h="262665">
                  <a:moveTo>
                    <a:pt x="326433" y="0"/>
                  </a:moveTo>
                  <a:lnTo>
                    <a:pt x="54472" y="0"/>
                  </a:lnTo>
                  <a:cubicBezTo>
                    <a:pt x="24389" y="0"/>
                    <a:pt x="1" y="24388"/>
                    <a:pt x="1" y="54472"/>
                  </a:cubicBezTo>
                  <a:lnTo>
                    <a:pt x="1" y="217429"/>
                  </a:lnTo>
                  <a:cubicBezTo>
                    <a:pt x="1" y="257646"/>
                    <a:pt x="48638" y="277795"/>
                    <a:pt x="77076" y="249352"/>
                  </a:cubicBezTo>
                  <a:lnTo>
                    <a:pt x="326433" y="0"/>
                  </a:lnTo>
                  <a:close/>
                </a:path>
              </a:pathLst>
            </a:custGeom>
            <a:solidFill>
              <a:schemeClr val="tx1"/>
            </a:solidFill>
            <a:ln w="4955" cap="flat">
              <a:noFill/>
              <a:prstDash val="solid"/>
              <a:miter/>
            </a:ln>
          </p:spPr>
          <p:txBody>
            <a:bodyPr rtlCol="0" anchor="ctr"/>
            <a:lstStyle/>
            <a:p>
              <a:endParaRPr lang="de-DE" sz="1800"/>
            </a:p>
          </p:txBody>
        </p:sp>
        <p:sp>
          <p:nvSpPr>
            <p:cNvPr id="14" name="Vrije vorm: vorm 13">
              <a:extLst>
                <a:ext uri="{FF2B5EF4-FFF2-40B4-BE49-F238E27FC236}">
                  <a16:creationId xmlns:a16="http://schemas.microsoft.com/office/drawing/2014/main" id="{CEAABD90-72C8-C7E4-2548-6A12637DD1E7}"/>
                </a:ext>
              </a:extLst>
            </p:cNvPr>
            <p:cNvSpPr/>
            <p:nvPr/>
          </p:nvSpPr>
          <p:spPr>
            <a:xfrm>
              <a:off x="14304733" y="10041159"/>
              <a:ext cx="339625" cy="175230"/>
            </a:xfrm>
            <a:custGeom>
              <a:avLst/>
              <a:gdLst>
                <a:gd name="connsiteX0" fmla="*/ 322764 w 322763"/>
                <a:gd name="connsiteY0" fmla="*/ 168941 h 168941"/>
                <a:gd name="connsiteX1" fmla="*/ 166765 w 322763"/>
                <a:gd name="connsiteY1" fmla="*/ 12942 h 168941"/>
                <a:gd name="connsiteX2" fmla="*/ 104277 w 322763"/>
                <a:gd name="connsiteY2" fmla="*/ 12942 h 168941"/>
                <a:gd name="connsiteX3" fmla="*/ 10800 w 322763"/>
                <a:gd name="connsiteY3" fmla="*/ 106418 h 168941"/>
                <a:gd name="connsiteX4" fmla="*/ 36699 w 322763"/>
                <a:gd name="connsiteY4" fmla="*/ 168941 h 168941"/>
                <a:gd name="connsiteX5" fmla="*/ 322764 w 322763"/>
                <a:gd name="connsiteY5" fmla="*/ 168941 h 1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763" h="168941">
                  <a:moveTo>
                    <a:pt x="322764" y="168941"/>
                  </a:moveTo>
                  <a:lnTo>
                    <a:pt x="166765" y="12942"/>
                  </a:lnTo>
                  <a:cubicBezTo>
                    <a:pt x="149509" y="-4314"/>
                    <a:pt x="121533" y="-4314"/>
                    <a:pt x="104277" y="12942"/>
                  </a:cubicBezTo>
                  <a:lnTo>
                    <a:pt x="10800" y="106418"/>
                  </a:lnTo>
                  <a:cubicBezTo>
                    <a:pt x="-12271" y="129489"/>
                    <a:pt x="4071" y="168941"/>
                    <a:pt x="36699" y="168941"/>
                  </a:cubicBezTo>
                  <a:lnTo>
                    <a:pt x="322764" y="168941"/>
                  </a:lnTo>
                  <a:close/>
                </a:path>
              </a:pathLst>
            </a:custGeom>
            <a:solidFill>
              <a:srgbClr val="EE7F00"/>
            </a:solidFill>
            <a:ln w="4955" cap="flat">
              <a:noFill/>
              <a:prstDash val="solid"/>
              <a:miter/>
            </a:ln>
          </p:spPr>
          <p:txBody>
            <a:bodyPr rtlCol="0" anchor="ctr"/>
            <a:lstStyle/>
            <a:p>
              <a:endParaRPr lang="de-DE" sz="1800"/>
            </a:p>
          </p:txBody>
        </p:sp>
        <p:sp>
          <p:nvSpPr>
            <p:cNvPr id="15" name="Vrije vorm: vorm 14">
              <a:extLst>
                <a:ext uri="{FF2B5EF4-FFF2-40B4-BE49-F238E27FC236}">
                  <a16:creationId xmlns:a16="http://schemas.microsoft.com/office/drawing/2014/main" id="{2E8D0C82-39BD-A095-EA60-BE605A9F29C4}"/>
                </a:ext>
              </a:extLst>
            </p:cNvPr>
            <p:cNvSpPr/>
            <p:nvPr/>
          </p:nvSpPr>
          <p:spPr>
            <a:xfrm>
              <a:off x="13537849" y="9959975"/>
              <a:ext cx="738190" cy="518697"/>
            </a:xfrm>
            <a:custGeom>
              <a:avLst/>
              <a:gdLst>
                <a:gd name="connsiteX0" fmla="*/ 646255 w 701539"/>
                <a:gd name="connsiteY0" fmla="*/ 284127 h 500080"/>
                <a:gd name="connsiteX1" fmla="*/ 701551 w 701539"/>
                <a:gd name="connsiteY1" fmla="*/ 307009 h 500080"/>
                <a:gd name="connsiteX2" fmla="*/ 701551 w 701539"/>
                <a:gd name="connsiteY2" fmla="*/ 91483 h 500080"/>
                <a:gd name="connsiteX3" fmla="*/ 610068 w 701539"/>
                <a:gd name="connsiteY3" fmla="*/ 0 h 500080"/>
                <a:gd name="connsiteX4" fmla="*/ 49526 w 701539"/>
                <a:gd name="connsiteY4" fmla="*/ 0 h 500080"/>
                <a:gd name="connsiteX5" fmla="*/ 14582 w 701539"/>
                <a:gd name="connsiteY5" fmla="*/ 84356 h 500080"/>
                <a:gd name="connsiteX6" fmla="*/ 430300 w 701539"/>
                <a:gd name="connsiteY6" fmla="*/ 500081 h 500080"/>
                <a:gd name="connsiteX7" fmla="*/ 646255 w 701539"/>
                <a:gd name="connsiteY7" fmla="*/ 284127 h 5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539" h="500080">
                  <a:moveTo>
                    <a:pt x="646255" y="284127"/>
                  </a:moveTo>
                  <a:cubicBezTo>
                    <a:pt x="666652" y="263725"/>
                    <a:pt x="701531" y="278163"/>
                    <a:pt x="701551" y="307009"/>
                  </a:cubicBezTo>
                  <a:lnTo>
                    <a:pt x="701551" y="91483"/>
                  </a:lnTo>
                  <a:cubicBezTo>
                    <a:pt x="701551" y="40958"/>
                    <a:pt x="660593" y="0"/>
                    <a:pt x="610068" y="0"/>
                  </a:cubicBezTo>
                  <a:lnTo>
                    <a:pt x="49526" y="0"/>
                  </a:lnTo>
                  <a:cubicBezTo>
                    <a:pt x="5502" y="0"/>
                    <a:pt x="-16545" y="53224"/>
                    <a:pt x="14582" y="84356"/>
                  </a:cubicBezTo>
                  <a:lnTo>
                    <a:pt x="430300" y="500081"/>
                  </a:lnTo>
                  <a:lnTo>
                    <a:pt x="646255" y="284127"/>
                  </a:lnTo>
                  <a:close/>
                </a:path>
              </a:pathLst>
            </a:custGeom>
            <a:solidFill>
              <a:srgbClr val="BD57FD"/>
            </a:solidFill>
            <a:ln w="4955" cap="flat">
              <a:noFill/>
              <a:prstDash val="solid"/>
              <a:miter/>
            </a:ln>
          </p:spPr>
          <p:txBody>
            <a:bodyPr rtlCol="0" anchor="ctr"/>
            <a:lstStyle/>
            <a:p>
              <a:endParaRPr lang="de-DE" sz="1800"/>
            </a:p>
          </p:txBody>
        </p:sp>
        <p:sp>
          <p:nvSpPr>
            <p:cNvPr id="16" name="Vrije vorm: vorm 15">
              <a:extLst>
                <a:ext uri="{FF2B5EF4-FFF2-40B4-BE49-F238E27FC236}">
                  <a16:creationId xmlns:a16="http://schemas.microsoft.com/office/drawing/2014/main" id="{057B7A81-8F7D-DF7B-643C-228B9A9EB31F}"/>
                </a:ext>
              </a:extLst>
            </p:cNvPr>
            <p:cNvSpPr/>
            <p:nvPr/>
          </p:nvSpPr>
          <p:spPr>
            <a:xfrm>
              <a:off x="13826919" y="10244768"/>
              <a:ext cx="449118" cy="395263"/>
            </a:xfrm>
            <a:custGeom>
              <a:avLst/>
              <a:gdLst>
                <a:gd name="connsiteX0" fmla="*/ 1 w 426819"/>
                <a:gd name="connsiteY0" fmla="*/ 381077 h 381076"/>
                <a:gd name="connsiteX1" fmla="*/ 356619 w 426819"/>
                <a:gd name="connsiteY1" fmla="*/ 381077 h 381076"/>
                <a:gd name="connsiteX2" fmla="*/ 426820 w 426819"/>
                <a:gd name="connsiteY2" fmla="*/ 310875 h 381076"/>
                <a:gd name="connsiteX3" fmla="*/ 426820 w 426819"/>
                <a:gd name="connsiteY3" fmla="*/ 32458 h 381076"/>
                <a:gd name="connsiteX4" fmla="*/ 371524 w 426819"/>
                <a:gd name="connsiteY4" fmla="*/ 9556 h 381076"/>
                <a:gd name="connsiteX5" fmla="*/ 1 w 426819"/>
                <a:gd name="connsiteY5" fmla="*/ 381077 h 3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19" h="381076">
                  <a:moveTo>
                    <a:pt x="1" y="381077"/>
                  </a:moveTo>
                  <a:lnTo>
                    <a:pt x="356619" y="381077"/>
                  </a:lnTo>
                  <a:cubicBezTo>
                    <a:pt x="395390" y="381077"/>
                    <a:pt x="426820" y="349646"/>
                    <a:pt x="426820" y="310875"/>
                  </a:cubicBezTo>
                  <a:lnTo>
                    <a:pt x="426820" y="32458"/>
                  </a:lnTo>
                  <a:cubicBezTo>
                    <a:pt x="426820" y="3597"/>
                    <a:pt x="391926" y="-10856"/>
                    <a:pt x="371524" y="9556"/>
                  </a:cubicBezTo>
                  <a:lnTo>
                    <a:pt x="1" y="381077"/>
                  </a:lnTo>
                  <a:close/>
                </a:path>
              </a:pathLst>
            </a:custGeom>
            <a:solidFill>
              <a:schemeClr val="tx1"/>
            </a:solidFill>
            <a:ln w="4955" cap="flat">
              <a:noFill/>
              <a:prstDash val="solid"/>
              <a:miter/>
            </a:ln>
          </p:spPr>
          <p:txBody>
            <a:bodyPr rtlCol="0" anchor="ctr"/>
            <a:lstStyle/>
            <a:p>
              <a:endParaRPr lang="de-DE" sz="1800"/>
            </a:p>
          </p:txBody>
        </p:sp>
      </p:grpSp>
      <p:sp>
        <p:nvSpPr>
          <p:cNvPr id="4" name="Tijdelijke aanduiding voor tekst 5">
            <a:extLst>
              <a:ext uri="{FF2B5EF4-FFF2-40B4-BE49-F238E27FC236}">
                <a16:creationId xmlns:a16="http://schemas.microsoft.com/office/drawing/2014/main" id="{2AB78FBC-DB97-6833-6C5A-D57B28F23141}"/>
              </a:ext>
            </a:extLst>
          </p:cNvPr>
          <p:cNvSpPr>
            <a:spLocks noGrp="1"/>
          </p:cNvSpPr>
          <p:nvPr>
            <p:ph type="body" sz="quarter" idx="12" hasCustomPrompt="1"/>
          </p:nvPr>
        </p:nvSpPr>
        <p:spPr>
          <a:xfrm>
            <a:off x="1084263" y="3053557"/>
            <a:ext cx="12900094" cy="6278562"/>
          </a:xfrm>
          <a:prstGeom prst="rect">
            <a:avLst/>
          </a:prstGeom>
        </p:spPr>
        <p:txBody>
          <a:bodyPr>
            <a:noAutofit/>
          </a:bodyPr>
          <a:lstStyle>
            <a:lvl1pPr marL="450850" indent="-450850">
              <a:lnSpc>
                <a:spcPct val="100000"/>
              </a:lnSpc>
              <a:spcBef>
                <a:spcPts val="824"/>
              </a:spcBef>
              <a:buFont typeface="Arial" panose="020B0604020202020204" pitchFamily="34" charset="0"/>
              <a:buChar char="•"/>
              <a:defRPr sz="3600" b="0">
                <a:solidFill>
                  <a:schemeClr val="tx1"/>
                </a:solidFill>
              </a:defRPr>
            </a:lvl1pPr>
            <a:lvl2pPr marL="895350" indent="-444500">
              <a:lnSpc>
                <a:spcPct val="100000"/>
              </a:lnSpc>
              <a:spcBef>
                <a:spcPts val="824"/>
              </a:spcBef>
              <a:buFont typeface="Arial" panose="020B0604020202020204" pitchFamily="34" charset="0"/>
              <a:buChar char="•"/>
              <a:defRPr sz="3600">
                <a:solidFill>
                  <a:schemeClr val="tx1"/>
                </a:solidFill>
              </a:defRPr>
            </a:lvl2pPr>
            <a:lvl3pPr marL="1435100" indent="-449263">
              <a:spcBef>
                <a:spcPts val="824"/>
              </a:spcBef>
              <a:buFont typeface="Symbol" panose="05050102010706020507" pitchFamily="18" charset="2"/>
              <a:buChar char="-"/>
              <a:defRPr sz="3600">
                <a:solidFill>
                  <a:schemeClr val="tx1"/>
                </a:solidFill>
              </a:defRPr>
            </a:lvl3pPr>
            <a:lvl4pPr marL="1974850" indent="-539750">
              <a:spcBef>
                <a:spcPts val="824"/>
              </a:spcBef>
              <a:buFont typeface="Symbol" panose="05050102010706020507" pitchFamily="18" charset="2"/>
              <a:buChar char="-"/>
              <a:defRPr sz="3600">
                <a:solidFill>
                  <a:schemeClr val="tx1"/>
                </a:solidFill>
              </a:defRPr>
            </a:lvl4pPr>
            <a:lvl5pPr marL="0" indent="0">
              <a:buNone/>
              <a:defRPr sz="3600" b="1">
                <a:solidFill>
                  <a:schemeClr val="tx1"/>
                </a:solidFill>
              </a:defRPr>
            </a:lvl5pPr>
            <a:lvl6pPr marL="0" indent="0">
              <a:buNone/>
              <a:defRPr sz="3600" b="0" i="1">
                <a:solidFill>
                  <a:schemeClr val="tx1"/>
                </a:solidFill>
                <a:latin typeface="+mn-lt"/>
              </a:defRPr>
            </a:lvl6pPr>
            <a:lvl7pPr>
              <a:defRPr/>
            </a:lvl7pPr>
          </a:lstStyle>
          <a:p>
            <a:pPr lvl="0"/>
            <a:r>
              <a:rPr lang="nl-NL" err="1"/>
              <a:t>Niv</a:t>
            </a:r>
            <a:r>
              <a:rPr lang="nl-NL"/>
              <a:t> 1</a:t>
            </a:r>
          </a:p>
          <a:p>
            <a:pPr lvl="1"/>
            <a:r>
              <a:rPr lang="nl-NL" err="1"/>
              <a:t>Niv</a:t>
            </a:r>
            <a:r>
              <a:rPr lang="nl-NL"/>
              <a:t> 2 </a:t>
            </a:r>
          </a:p>
          <a:p>
            <a:pPr lvl="2"/>
            <a:r>
              <a:rPr lang="nl-NL" err="1"/>
              <a:t>Niv</a:t>
            </a:r>
            <a:r>
              <a:rPr lang="nl-NL"/>
              <a:t> 3 </a:t>
            </a:r>
          </a:p>
          <a:p>
            <a:pPr lvl="3"/>
            <a:r>
              <a:rPr lang="nl-NL" err="1"/>
              <a:t>Niv</a:t>
            </a:r>
            <a:r>
              <a:rPr lang="nl-NL"/>
              <a:t> 4</a:t>
            </a:r>
          </a:p>
          <a:p>
            <a:pPr lvl="4"/>
            <a:r>
              <a:rPr lang="nl-NL" err="1"/>
              <a:t>Niv</a:t>
            </a:r>
            <a:r>
              <a:rPr lang="nl-NL"/>
              <a:t> 5 </a:t>
            </a:r>
            <a:r>
              <a:rPr lang="nl-NL" err="1"/>
              <a:t>bold</a:t>
            </a:r>
            <a:endParaRPr lang="nl-NL"/>
          </a:p>
          <a:p>
            <a:pPr lvl="5"/>
            <a:r>
              <a:rPr lang="nl-NL" err="1"/>
              <a:t>Niv</a:t>
            </a:r>
            <a:r>
              <a:rPr lang="nl-NL"/>
              <a:t> 6 italic</a:t>
            </a:r>
          </a:p>
        </p:txBody>
      </p:sp>
    </p:spTree>
    <p:extLst>
      <p:ext uri="{BB962C8B-B14F-4D97-AF65-F5344CB8AC3E}">
        <p14:creationId xmlns:p14="http://schemas.microsoft.com/office/powerpoint/2010/main" val="187577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de video image thumbnail">
    <p:bg>
      <p:bgPr>
        <a:solidFill>
          <a:schemeClr val="tx1"/>
        </a:solidFill>
        <a:effectLst/>
      </p:bgPr>
    </p:bg>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6081E2EB-72AF-6B33-C421-87ABD74A6D89}"/>
              </a:ext>
            </a:extLst>
          </p:cNvPr>
          <p:cNvSpPr>
            <a:spLocks noGrp="1"/>
          </p:cNvSpPr>
          <p:nvPr>
            <p:ph type="pic" sz="quarter" idx="12" hasCustomPrompt="1"/>
          </p:nvPr>
        </p:nvSpPr>
        <p:spPr>
          <a:xfrm>
            <a:off x="1098551" y="1458916"/>
            <a:ext cx="12918280" cy="7319959"/>
          </a:xfrm>
          <a:custGeom>
            <a:avLst/>
            <a:gdLst>
              <a:gd name="connsiteX0" fmla="*/ 984997 w 15289213"/>
              <a:gd name="connsiteY0" fmla="*/ 0 h 8391525"/>
              <a:gd name="connsiteX1" fmla="*/ 14304216 w 15289213"/>
              <a:gd name="connsiteY1" fmla="*/ 0 h 8391525"/>
              <a:gd name="connsiteX2" fmla="*/ 15289213 w 15289213"/>
              <a:gd name="connsiteY2" fmla="*/ 984997 h 8391525"/>
              <a:gd name="connsiteX3" fmla="*/ 15289213 w 15289213"/>
              <a:gd name="connsiteY3" fmla="*/ 7406528 h 8391525"/>
              <a:gd name="connsiteX4" fmla="*/ 14304216 w 15289213"/>
              <a:gd name="connsiteY4" fmla="*/ 8391525 h 8391525"/>
              <a:gd name="connsiteX5" fmla="*/ 984997 w 15289213"/>
              <a:gd name="connsiteY5" fmla="*/ 8391525 h 8391525"/>
              <a:gd name="connsiteX6" fmla="*/ 0 w 15289213"/>
              <a:gd name="connsiteY6" fmla="*/ 7406528 h 8391525"/>
              <a:gd name="connsiteX7" fmla="*/ 0 w 15289213"/>
              <a:gd name="connsiteY7" fmla="*/ 984997 h 8391525"/>
              <a:gd name="connsiteX8" fmla="*/ 984997 w 15289213"/>
              <a:gd name="connsiteY8" fmla="*/ 0 h 839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9213" h="8391525">
                <a:moveTo>
                  <a:pt x="984997" y="0"/>
                </a:moveTo>
                <a:lnTo>
                  <a:pt x="14304216" y="0"/>
                </a:lnTo>
                <a:cubicBezTo>
                  <a:pt x="14848215" y="0"/>
                  <a:pt x="15289213" y="440998"/>
                  <a:pt x="15289213" y="984997"/>
                </a:cubicBezTo>
                <a:lnTo>
                  <a:pt x="15289213" y="7406528"/>
                </a:lnTo>
                <a:cubicBezTo>
                  <a:pt x="15289213" y="7950527"/>
                  <a:pt x="14848215" y="8391525"/>
                  <a:pt x="14304216" y="8391525"/>
                </a:cubicBezTo>
                <a:lnTo>
                  <a:pt x="984997" y="8391525"/>
                </a:lnTo>
                <a:cubicBezTo>
                  <a:pt x="440998" y="8391525"/>
                  <a:pt x="0" y="7950527"/>
                  <a:pt x="0" y="7406528"/>
                </a:cubicBezTo>
                <a:lnTo>
                  <a:pt x="0" y="984997"/>
                </a:lnTo>
                <a:cubicBezTo>
                  <a:pt x="0" y="440998"/>
                  <a:pt x="440998" y="0"/>
                  <a:pt x="984997" y="0"/>
                </a:cubicBezTo>
                <a:close/>
              </a:path>
            </a:pathLst>
          </a:custGeom>
          <a:pattFill prst="lgCheck">
            <a:fgClr>
              <a:schemeClr val="tx1">
                <a:lumMod val="85000"/>
              </a:schemeClr>
            </a:fgClr>
            <a:bgClr>
              <a:schemeClr val="tx1">
                <a:lumMod val="75000"/>
              </a:schemeClr>
            </a:bgClr>
          </a:pattFill>
        </p:spPr>
        <p:txBody>
          <a:bodyPr wrap="square" lIns="720000" tIns="720000" rIns="720000" bIns="720000">
            <a:noAutofit/>
          </a:bodyPr>
          <a:lstStyle>
            <a:lvl1pPr>
              <a:defRPr/>
            </a:lvl1pPr>
          </a:lstStyle>
          <a:p>
            <a:r>
              <a:rPr lang="nl-NL"/>
              <a:t>Thumbnail video, pijltje zelf in het midden zetten en er een koppeling naar de video van maken</a:t>
            </a:r>
            <a:endParaRPr lang="de-DE"/>
          </a:p>
        </p:txBody>
      </p:sp>
      <p:sp>
        <p:nvSpPr>
          <p:cNvPr id="15" name="Tijdelijke aanduiding voor tekst 14">
            <a:extLst>
              <a:ext uri="{FF2B5EF4-FFF2-40B4-BE49-F238E27FC236}">
                <a16:creationId xmlns:a16="http://schemas.microsoft.com/office/drawing/2014/main" id="{C1A6EFCB-23FA-BD0E-B745-6F847906885A}"/>
              </a:ext>
            </a:extLst>
          </p:cNvPr>
          <p:cNvSpPr>
            <a:spLocks noGrp="1"/>
          </p:cNvSpPr>
          <p:nvPr>
            <p:ph type="body" sz="quarter" idx="11" hasCustomPrompt="1"/>
          </p:nvPr>
        </p:nvSpPr>
        <p:spPr>
          <a:xfrm>
            <a:off x="12873831" y="7572375"/>
            <a:ext cx="467757" cy="704850"/>
          </a:xfrm>
          <a:custGeom>
            <a:avLst/>
            <a:gdLst>
              <a:gd name="connsiteX0" fmla="*/ 0 w 546735"/>
              <a:gd name="connsiteY0" fmla="*/ 0 h 704850"/>
              <a:gd name="connsiteX1" fmla="*/ 546735 w 546735"/>
              <a:gd name="connsiteY1" fmla="*/ 352425 h 704850"/>
              <a:gd name="connsiteX2" fmla="*/ 0 w 546735"/>
              <a:gd name="connsiteY2" fmla="*/ 704850 h 704850"/>
            </a:gdLst>
            <a:ahLst/>
            <a:cxnLst>
              <a:cxn ang="0">
                <a:pos x="connsiteX0" y="connsiteY0"/>
              </a:cxn>
              <a:cxn ang="0">
                <a:pos x="connsiteX1" y="connsiteY1"/>
              </a:cxn>
              <a:cxn ang="0">
                <a:pos x="connsiteX2" y="connsiteY2"/>
              </a:cxn>
            </a:cxnLst>
            <a:rect l="l" t="t" r="r" b="b"/>
            <a:pathLst>
              <a:path w="546735" h="704850">
                <a:moveTo>
                  <a:pt x="0" y="0"/>
                </a:moveTo>
                <a:lnTo>
                  <a:pt x="546735" y="352425"/>
                </a:lnTo>
                <a:lnTo>
                  <a:pt x="0" y="704850"/>
                </a:lnTo>
                <a:close/>
              </a:path>
            </a:pathLst>
          </a:custGeom>
          <a:solidFill>
            <a:schemeClr val="tx1"/>
          </a:solidFill>
        </p:spPr>
        <p:txBody>
          <a:bodyPr wrap="square">
            <a:noAutofit/>
          </a:bodyPr>
          <a:lstStyle/>
          <a:p>
            <a:pPr lvl="0"/>
            <a:r>
              <a:rPr lang="nl-NL"/>
              <a:t> </a:t>
            </a:r>
          </a:p>
        </p:txBody>
      </p:sp>
      <p:grpSp>
        <p:nvGrpSpPr>
          <p:cNvPr id="9" name="Graphic 10">
            <a:extLst>
              <a:ext uri="{FF2B5EF4-FFF2-40B4-BE49-F238E27FC236}">
                <a16:creationId xmlns:a16="http://schemas.microsoft.com/office/drawing/2014/main" id="{12CBBFC1-507E-15CC-0CDC-1E0FF78038E5}"/>
              </a:ext>
            </a:extLst>
          </p:cNvPr>
          <p:cNvGrpSpPr/>
          <p:nvPr userDrawn="1"/>
        </p:nvGrpSpPr>
        <p:grpSpPr>
          <a:xfrm>
            <a:off x="13483431" y="9959975"/>
            <a:ext cx="1160927" cy="952500"/>
            <a:chOff x="18286371" y="9844544"/>
            <a:chExt cx="1103287" cy="918313"/>
          </a:xfrm>
        </p:grpSpPr>
        <p:sp>
          <p:nvSpPr>
            <p:cNvPr id="10" name="Vrije vorm: vorm 9">
              <a:extLst>
                <a:ext uri="{FF2B5EF4-FFF2-40B4-BE49-F238E27FC236}">
                  <a16:creationId xmlns:a16="http://schemas.microsoft.com/office/drawing/2014/main" id="{4FDB7AB8-61CB-18FC-3EC6-F566F6B042AC}"/>
                </a:ext>
              </a:extLst>
            </p:cNvPr>
            <p:cNvSpPr/>
            <p:nvPr/>
          </p:nvSpPr>
          <p:spPr>
            <a:xfrm>
              <a:off x="18286371" y="10500191"/>
              <a:ext cx="326431" cy="262665"/>
            </a:xfrm>
            <a:custGeom>
              <a:avLst/>
              <a:gdLst>
                <a:gd name="connsiteX0" fmla="*/ 326433 w 326431"/>
                <a:gd name="connsiteY0" fmla="*/ 0 h 262665"/>
                <a:gd name="connsiteX1" fmla="*/ 54472 w 326431"/>
                <a:gd name="connsiteY1" fmla="*/ 0 h 262665"/>
                <a:gd name="connsiteX2" fmla="*/ 1 w 326431"/>
                <a:gd name="connsiteY2" fmla="*/ 54472 h 262665"/>
                <a:gd name="connsiteX3" fmla="*/ 1 w 326431"/>
                <a:gd name="connsiteY3" fmla="*/ 217429 h 262665"/>
                <a:gd name="connsiteX4" fmla="*/ 77076 w 326431"/>
                <a:gd name="connsiteY4" fmla="*/ 249352 h 262665"/>
                <a:gd name="connsiteX5" fmla="*/ 326433 w 326431"/>
                <a:gd name="connsiteY5" fmla="*/ 0 h 26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31" h="262665">
                  <a:moveTo>
                    <a:pt x="326433" y="0"/>
                  </a:moveTo>
                  <a:lnTo>
                    <a:pt x="54472" y="0"/>
                  </a:lnTo>
                  <a:cubicBezTo>
                    <a:pt x="24389" y="0"/>
                    <a:pt x="1" y="24388"/>
                    <a:pt x="1" y="54472"/>
                  </a:cubicBezTo>
                  <a:lnTo>
                    <a:pt x="1" y="217429"/>
                  </a:lnTo>
                  <a:cubicBezTo>
                    <a:pt x="1" y="257646"/>
                    <a:pt x="48638" y="277795"/>
                    <a:pt x="77076" y="249352"/>
                  </a:cubicBezTo>
                  <a:lnTo>
                    <a:pt x="326433" y="0"/>
                  </a:lnTo>
                  <a:close/>
                </a:path>
              </a:pathLst>
            </a:custGeom>
            <a:solidFill>
              <a:srgbClr val="3B2D82"/>
            </a:solidFill>
            <a:ln w="4955" cap="flat">
              <a:noFill/>
              <a:prstDash val="solid"/>
              <a:miter/>
            </a:ln>
          </p:spPr>
          <p:txBody>
            <a:bodyPr rtlCol="0" anchor="ctr"/>
            <a:lstStyle/>
            <a:p>
              <a:endParaRPr lang="de-DE" sz="1800"/>
            </a:p>
          </p:txBody>
        </p:sp>
        <p:sp>
          <p:nvSpPr>
            <p:cNvPr id="11" name="Vrije vorm: vorm 10">
              <a:extLst>
                <a:ext uri="{FF2B5EF4-FFF2-40B4-BE49-F238E27FC236}">
                  <a16:creationId xmlns:a16="http://schemas.microsoft.com/office/drawing/2014/main" id="{0E27AC9A-31E3-9515-2B88-0DB4CEDD2F04}"/>
                </a:ext>
              </a:extLst>
            </p:cNvPr>
            <p:cNvSpPr/>
            <p:nvPr/>
          </p:nvSpPr>
          <p:spPr>
            <a:xfrm>
              <a:off x="19066895" y="9922814"/>
              <a:ext cx="322763" cy="168941"/>
            </a:xfrm>
            <a:custGeom>
              <a:avLst/>
              <a:gdLst>
                <a:gd name="connsiteX0" fmla="*/ 322764 w 322763"/>
                <a:gd name="connsiteY0" fmla="*/ 168941 h 168941"/>
                <a:gd name="connsiteX1" fmla="*/ 166765 w 322763"/>
                <a:gd name="connsiteY1" fmla="*/ 12942 h 168941"/>
                <a:gd name="connsiteX2" fmla="*/ 104277 w 322763"/>
                <a:gd name="connsiteY2" fmla="*/ 12942 h 168941"/>
                <a:gd name="connsiteX3" fmla="*/ 10800 w 322763"/>
                <a:gd name="connsiteY3" fmla="*/ 106418 h 168941"/>
                <a:gd name="connsiteX4" fmla="*/ 36699 w 322763"/>
                <a:gd name="connsiteY4" fmla="*/ 168941 h 168941"/>
                <a:gd name="connsiteX5" fmla="*/ 322764 w 322763"/>
                <a:gd name="connsiteY5" fmla="*/ 168941 h 1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763" h="168941">
                  <a:moveTo>
                    <a:pt x="322764" y="168941"/>
                  </a:moveTo>
                  <a:lnTo>
                    <a:pt x="166765" y="12942"/>
                  </a:lnTo>
                  <a:cubicBezTo>
                    <a:pt x="149509" y="-4314"/>
                    <a:pt x="121533" y="-4314"/>
                    <a:pt x="104277" y="12942"/>
                  </a:cubicBezTo>
                  <a:lnTo>
                    <a:pt x="10800" y="106418"/>
                  </a:lnTo>
                  <a:cubicBezTo>
                    <a:pt x="-12271" y="129489"/>
                    <a:pt x="4071" y="168941"/>
                    <a:pt x="36699" y="168941"/>
                  </a:cubicBezTo>
                  <a:lnTo>
                    <a:pt x="322764" y="168941"/>
                  </a:lnTo>
                  <a:close/>
                </a:path>
              </a:pathLst>
            </a:custGeom>
            <a:solidFill>
              <a:srgbClr val="EE7F00"/>
            </a:solidFill>
            <a:ln w="4955" cap="flat">
              <a:noFill/>
              <a:prstDash val="solid"/>
              <a:miter/>
            </a:ln>
          </p:spPr>
          <p:txBody>
            <a:bodyPr rtlCol="0" anchor="ctr"/>
            <a:lstStyle/>
            <a:p>
              <a:endParaRPr lang="de-DE" sz="1800"/>
            </a:p>
          </p:txBody>
        </p:sp>
        <p:sp>
          <p:nvSpPr>
            <p:cNvPr id="12" name="Vrije vorm: vorm 11">
              <a:extLst>
                <a:ext uri="{FF2B5EF4-FFF2-40B4-BE49-F238E27FC236}">
                  <a16:creationId xmlns:a16="http://schemas.microsoft.com/office/drawing/2014/main" id="{73D1F085-9660-CCB0-584C-DCF752B33DBE}"/>
                </a:ext>
              </a:extLst>
            </p:cNvPr>
            <p:cNvSpPr/>
            <p:nvPr/>
          </p:nvSpPr>
          <p:spPr>
            <a:xfrm>
              <a:off x="18338087" y="9844544"/>
              <a:ext cx="701539" cy="500080"/>
            </a:xfrm>
            <a:custGeom>
              <a:avLst/>
              <a:gdLst>
                <a:gd name="connsiteX0" fmla="*/ 646255 w 701539"/>
                <a:gd name="connsiteY0" fmla="*/ 284127 h 500080"/>
                <a:gd name="connsiteX1" fmla="*/ 701551 w 701539"/>
                <a:gd name="connsiteY1" fmla="*/ 307009 h 500080"/>
                <a:gd name="connsiteX2" fmla="*/ 701551 w 701539"/>
                <a:gd name="connsiteY2" fmla="*/ 91483 h 500080"/>
                <a:gd name="connsiteX3" fmla="*/ 610068 w 701539"/>
                <a:gd name="connsiteY3" fmla="*/ 0 h 500080"/>
                <a:gd name="connsiteX4" fmla="*/ 49526 w 701539"/>
                <a:gd name="connsiteY4" fmla="*/ 0 h 500080"/>
                <a:gd name="connsiteX5" fmla="*/ 14582 w 701539"/>
                <a:gd name="connsiteY5" fmla="*/ 84356 h 500080"/>
                <a:gd name="connsiteX6" fmla="*/ 430300 w 701539"/>
                <a:gd name="connsiteY6" fmla="*/ 500081 h 500080"/>
                <a:gd name="connsiteX7" fmla="*/ 646255 w 701539"/>
                <a:gd name="connsiteY7" fmla="*/ 284127 h 5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539" h="500080">
                  <a:moveTo>
                    <a:pt x="646255" y="284127"/>
                  </a:moveTo>
                  <a:cubicBezTo>
                    <a:pt x="666652" y="263725"/>
                    <a:pt x="701531" y="278163"/>
                    <a:pt x="701551" y="307009"/>
                  </a:cubicBezTo>
                  <a:lnTo>
                    <a:pt x="701551" y="91483"/>
                  </a:lnTo>
                  <a:cubicBezTo>
                    <a:pt x="701551" y="40958"/>
                    <a:pt x="660593" y="0"/>
                    <a:pt x="610068" y="0"/>
                  </a:cubicBezTo>
                  <a:lnTo>
                    <a:pt x="49526" y="0"/>
                  </a:lnTo>
                  <a:cubicBezTo>
                    <a:pt x="5502" y="0"/>
                    <a:pt x="-16545" y="53224"/>
                    <a:pt x="14582" y="84356"/>
                  </a:cubicBezTo>
                  <a:lnTo>
                    <a:pt x="430300" y="500081"/>
                  </a:lnTo>
                  <a:lnTo>
                    <a:pt x="646255" y="284127"/>
                  </a:lnTo>
                  <a:close/>
                </a:path>
              </a:pathLst>
            </a:custGeom>
            <a:solidFill>
              <a:srgbClr val="BD57FD"/>
            </a:solidFill>
            <a:ln w="4955" cap="flat">
              <a:noFill/>
              <a:prstDash val="solid"/>
              <a:miter/>
            </a:ln>
          </p:spPr>
          <p:txBody>
            <a:bodyPr rtlCol="0" anchor="ctr"/>
            <a:lstStyle/>
            <a:p>
              <a:endParaRPr lang="de-DE" sz="1800"/>
            </a:p>
          </p:txBody>
        </p:sp>
        <p:sp>
          <p:nvSpPr>
            <p:cNvPr id="13" name="Vrije vorm: vorm 12">
              <a:extLst>
                <a:ext uri="{FF2B5EF4-FFF2-40B4-BE49-F238E27FC236}">
                  <a16:creationId xmlns:a16="http://schemas.microsoft.com/office/drawing/2014/main" id="{4E46705E-49C6-188C-E44B-A843B747FF40}"/>
                </a:ext>
              </a:extLst>
            </p:cNvPr>
            <p:cNvSpPr/>
            <p:nvPr/>
          </p:nvSpPr>
          <p:spPr>
            <a:xfrm>
              <a:off x="18612805" y="10119115"/>
              <a:ext cx="426819" cy="381076"/>
            </a:xfrm>
            <a:custGeom>
              <a:avLst/>
              <a:gdLst>
                <a:gd name="connsiteX0" fmla="*/ 1 w 426819"/>
                <a:gd name="connsiteY0" fmla="*/ 381077 h 381076"/>
                <a:gd name="connsiteX1" fmla="*/ 356619 w 426819"/>
                <a:gd name="connsiteY1" fmla="*/ 381077 h 381076"/>
                <a:gd name="connsiteX2" fmla="*/ 426820 w 426819"/>
                <a:gd name="connsiteY2" fmla="*/ 310875 h 381076"/>
                <a:gd name="connsiteX3" fmla="*/ 426820 w 426819"/>
                <a:gd name="connsiteY3" fmla="*/ 32458 h 381076"/>
                <a:gd name="connsiteX4" fmla="*/ 371524 w 426819"/>
                <a:gd name="connsiteY4" fmla="*/ 9556 h 381076"/>
                <a:gd name="connsiteX5" fmla="*/ 1 w 426819"/>
                <a:gd name="connsiteY5" fmla="*/ 381077 h 3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19" h="381076">
                  <a:moveTo>
                    <a:pt x="1" y="381077"/>
                  </a:moveTo>
                  <a:lnTo>
                    <a:pt x="356619" y="381077"/>
                  </a:lnTo>
                  <a:cubicBezTo>
                    <a:pt x="395390" y="381077"/>
                    <a:pt x="426820" y="349646"/>
                    <a:pt x="426820" y="310875"/>
                  </a:cubicBezTo>
                  <a:lnTo>
                    <a:pt x="426820" y="32458"/>
                  </a:lnTo>
                  <a:cubicBezTo>
                    <a:pt x="426820" y="3597"/>
                    <a:pt x="391926" y="-10856"/>
                    <a:pt x="371524" y="9556"/>
                  </a:cubicBezTo>
                  <a:lnTo>
                    <a:pt x="1" y="381077"/>
                  </a:lnTo>
                  <a:close/>
                </a:path>
              </a:pathLst>
            </a:custGeom>
            <a:solidFill>
              <a:srgbClr val="3B2D82"/>
            </a:solidFill>
            <a:ln w="4955" cap="flat">
              <a:noFill/>
              <a:prstDash val="solid"/>
              <a:miter/>
            </a:ln>
          </p:spPr>
          <p:txBody>
            <a:bodyPr rtlCol="0" anchor="ctr"/>
            <a:lstStyle/>
            <a:p>
              <a:endParaRPr lang="de-DE" sz="1800"/>
            </a:p>
          </p:txBody>
        </p:sp>
      </p:grpSp>
    </p:spTree>
    <p:extLst>
      <p:ext uri="{BB962C8B-B14F-4D97-AF65-F5344CB8AC3E}">
        <p14:creationId xmlns:p14="http://schemas.microsoft.com/office/powerpoint/2010/main" val="273320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ide video image thumbnail">
    <p:bg>
      <p:bgPr>
        <a:solidFill>
          <a:schemeClr val="tx1"/>
        </a:solidFill>
        <a:effectLst/>
      </p:bgPr>
    </p:bg>
    <p:spTree>
      <p:nvGrpSpPr>
        <p:cNvPr id="1" name=""/>
        <p:cNvGrpSpPr/>
        <p:nvPr/>
      </p:nvGrpSpPr>
      <p:grpSpPr>
        <a:xfrm>
          <a:off x="0" y="0"/>
          <a:ext cx="0" cy="0"/>
          <a:chOff x="0" y="0"/>
          <a:chExt cx="0" cy="0"/>
        </a:xfrm>
      </p:grpSpPr>
      <p:sp>
        <p:nvSpPr>
          <p:cNvPr id="18" name="Tijdelijke aanduiding voor tekst 17">
            <a:extLst>
              <a:ext uri="{FF2B5EF4-FFF2-40B4-BE49-F238E27FC236}">
                <a16:creationId xmlns:a16="http://schemas.microsoft.com/office/drawing/2014/main" id="{3AC42896-0235-60DB-71EF-79EFB1B032FD}"/>
              </a:ext>
            </a:extLst>
          </p:cNvPr>
          <p:cNvSpPr>
            <a:spLocks noGrp="1"/>
          </p:cNvSpPr>
          <p:nvPr>
            <p:ph type="body" sz="quarter" idx="10" hasCustomPrompt="1"/>
          </p:nvPr>
        </p:nvSpPr>
        <p:spPr>
          <a:xfrm>
            <a:off x="0" y="15875"/>
            <a:ext cx="15079663" cy="11293475"/>
          </a:xfrm>
          <a:custGeom>
            <a:avLst/>
            <a:gdLst>
              <a:gd name="connsiteX0" fmla="*/ 1930803 w 15079663"/>
              <a:gd name="connsiteY0" fmla="*/ 1458916 h 11293475"/>
              <a:gd name="connsiteX1" fmla="*/ 1098551 w 15079663"/>
              <a:gd name="connsiteY1" fmla="*/ 2318133 h 11293475"/>
              <a:gd name="connsiteX2" fmla="*/ 1098551 w 15079663"/>
              <a:gd name="connsiteY2" fmla="*/ 7919659 h 11293475"/>
              <a:gd name="connsiteX3" fmla="*/ 1930803 w 15079663"/>
              <a:gd name="connsiteY3" fmla="*/ 8778875 h 11293475"/>
              <a:gd name="connsiteX4" fmla="*/ 13184580 w 15079663"/>
              <a:gd name="connsiteY4" fmla="*/ 8778875 h 11293475"/>
              <a:gd name="connsiteX5" fmla="*/ 14016831 w 15079663"/>
              <a:gd name="connsiteY5" fmla="*/ 7919659 h 11293475"/>
              <a:gd name="connsiteX6" fmla="*/ 14016831 w 15079663"/>
              <a:gd name="connsiteY6" fmla="*/ 2318133 h 11293475"/>
              <a:gd name="connsiteX7" fmla="*/ 13184580 w 15079663"/>
              <a:gd name="connsiteY7" fmla="*/ 1458916 h 11293475"/>
              <a:gd name="connsiteX8" fmla="*/ 0 w 15079663"/>
              <a:gd name="connsiteY8" fmla="*/ 0 h 11293475"/>
              <a:gd name="connsiteX9" fmla="*/ 15079663 w 15079663"/>
              <a:gd name="connsiteY9" fmla="*/ 0 h 11293475"/>
              <a:gd name="connsiteX10" fmla="*/ 15079663 w 15079663"/>
              <a:gd name="connsiteY10" fmla="*/ 11293475 h 11293475"/>
              <a:gd name="connsiteX11" fmla="*/ 0 w 15079663"/>
              <a:gd name="connsiteY11" fmla="*/ 11293475 h 11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9663" h="11293475">
                <a:moveTo>
                  <a:pt x="1930803" y="1458916"/>
                </a:moveTo>
                <a:cubicBezTo>
                  <a:pt x="1471163" y="1458916"/>
                  <a:pt x="1098551" y="1843600"/>
                  <a:pt x="1098551" y="2318133"/>
                </a:cubicBezTo>
                <a:lnTo>
                  <a:pt x="1098551" y="7919659"/>
                </a:lnTo>
                <a:cubicBezTo>
                  <a:pt x="1098551" y="8394191"/>
                  <a:pt x="1471163" y="8778875"/>
                  <a:pt x="1930803" y="8778875"/>
                </a:cubicBezTo>
                <a:lnTo>
                  <a:pt x="13184580" y="8778875"/>
                </a:lnTo>
                <a:cubicBezTo>
                  <a:pt x="13644220" y="8778875"/>
                  <a:pt x="14016831" y="8394191"/>
                  <a:pt x="14016831" y="7919659"/>
                </a:cubicBezTo>
                <a:lnTo>
                  <a:pt x="14016831" y="2318133"/>
                </a:lnTo>
                <a:cubicBezTo>
                  <a:pt x="14016831" y="1843600"/>
                  <a:pt x="13644220" y="1458916"/>
                  <a:pt x="13184580" y="1458916"/>
                </a:cubicBezTo>
                <a:close/>
                <a:moveTo>
                  <a:pt x="0" y="0"/>
                </a:moveTo>
                <a:lnTo>
                  <a:pt x="15079663" y="0"/>
                </a:lnTo>
                <a:lnTo>
                  <a:pt x="15079663" y="11293475"/>
                </a:lnTo>
                <a:lnTo>
                  <a:pt x="0" y="11293475"/>
                </a:lnTo>
                <a:close/>
              </a:path>
            </a:pathLst>
          </a:custGeom>
          <a:solidFill>
            <a:schemeClr val="tx1"/>
          </a:solidFill>
        </p:spPr>
        <p:txBody>
          <a:bodyPr wrap="square">
            <a:noAutofit/>
          </a:bodyPr>
          <a:lstStyle>
            <a:lvl1pPr>
              <a:defRPr/>
            </a:lvl1pPr>
          </a:lstStyle>
          <a:p>
            <a:pPr lvl="0"/>
            <a:r>
              <a:rPr lang="nl-NL"/>
              <a:t> </a:t>
            </a:r>
            <a:endParaRPr lang="de-DE"/>
          </a:p>
        </p:txBody>
      </p:sp>
      <p:sp>
        <p:nvSpPr>
          <p:cNvPr id="21" name="Tijdelijke aanduiding voor tekst 20">
            <a:extLst>
              <a:ext uri="{FF2B5EF4-FFF2-40B4-BE49-F238E27FC236}">
                <a16:creationId xmlns:a16="http://schemas.microsoft.com/office/drawing/2014/main" id="{8D05C957-B4EA-AEE4-5087-AF0B45926198}"/>
              </a:ext>
            </a:extLst>
          </p:cNvPr>
          <p:cNvSpPr>
            <a:spLocks noGrp="1"/>
          </p:cNvSpPr>
          <p:nvPr>
            <p:ph type="body" sz="quarter" idx="11" hasCustomPrompt="1"/>
          </p:nvPr>
        </p:nvSpPr>
        <p:spPr>
          <a:xfrm>
            <a:off x="14304733" y="10041159"/>
            <a:ext cx="339626" cy="175230"/>
          </a:xfrm>
          <a:custGeom>
            <a:avLst/>
            <a:gdLst>
              <a:gd name="connsiteX0" fmla="*/ 142601 w 339626"/>
              <a:gd name="connsiteY0" fmla="*/ 0 h 175230"/>
              <a:gd name="connsiteX1" fmla="*/ 175477 w 339626"/>
              <a:gd name="connsiteY1" fmla="*/ 13424 h 175230"/>
              <a:gd name="connsiteX2" fmla="*/ 339626 w 339626"/>
              <a:gd name="connsiteY2" fmla="*/ 175230 h 175230"/>
              <a:gd name="connsiteX3" fmla="*/ 38616 w 339626"/>
              <a:gd name="connsiteY3" fmla="*/ 175230 h 175230"/>
              <a:gd name="connsiteX4" fmla="*/ 11364 w 339626"/>
              <a:gd name="connsiteY4" fmla="*/ 110380 h 175230"/>
              <a:gd name="connsiteX5" fmla="*/ 109725 w 339626"/>
              <a:gd name="connsiteY5" fmla="*/ 13424 h 175230"/>
              <a:gd name="connsiteX6" fmla="*/ 142601 w 339626"/>
              <a:gd name="connsiteY6" fmla="*/ 0 h 17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26" h="175230">
                <a:moveTo>
                  <a:pt x="142601" y="0"/>
                </a:moveTo>
                <a:cubicBezTo>
                  <a:pt x="154500" y="0"/>
                  <a:pt x="166399" y="4475"/>
                  <a:pt x="175477" y="13424"/>
                </a:cubicBezTo>
                <a:lnTo>
                  <a:pt x="339626" y="175230"/>
                </a:lnTo>
                <a:lnTo>
                  <a:pt x="38616" y="175230"/>
                </a:lnTo>
                <a:cubicBezTo>
                  <a:pt x="4284" y="175230"/>
                  <a:pt x="-12912" y="134309"/>
                  <a:pt x="11364" y="110380"/>
                </a:cubicBezTo>
                <a:lnTo>
                  <a:pt x="109725" y="13424"/>
                </a:lnTo>
                <a:cubicBezTo>
                  <a:pt x="118804" y="4475"/>
                  <a:pt x="130702" y="0"/>
                  <a:pt x="142601" y="0"/>
                </a:cubicBezTo>
                <a:close/>
              </a:path>
            </a:pathLst>
          </a:custGeom>
          <a:solidFill>
            <a:schemeClr val="accent2"/>
          </a:solidFill>
        </p:spPr>
        <p:txBody>
          <a:bodyPr wrap="square">
            <a:noAutofit/>
          </a:bodyPr>
          <a:lstStyle>
            <a:lvl1pPr>
              <a:defRPr/>
            </a:lvl1pPr>
          </a:lstStyle>
          <a:p>
            <a:pPr lvl="0"/>
            <a:r>
              <a:rPr lang="nl-NL"/>
              <a:t> </a:t>
            </a:r>
            <a:endParaRPr lang="de-DE"/>
          </a:p>
        </p:txBody>
      </p:sp>
      <p:sp>
        <p:nvSpPr>
          <p:cNvPr id="24" name="Tijdelijke aanduiding voor tekst 23">
            <a:extLst>
              <a:ext uri="{FF2B5EF4-FFF2-40B4-BE49-F238E27FC236}">
                <a16:creationId xmlns:a16="http://schemas.microsoft.com/office/drawing/2014/main" id="{720BE2DB-062D-18AD-9CB3-1E14974CDA2B}"/>
              </a:ext>
            </a:extLst>
          </p:cNvPr>
          <p:cNvSpPr>
            <a:spLocks noGrp="1"/>
          </p:cNvSpPr>
          <p:nvPr>
            <p:ph type="body" sz="quarter" idx="12" hasCustomPrompt="1"/>
          </p:nvPr>
        </p:nvSpPr>
        <p:spPr>
          <a:xfrm>
            <a:off x="13537862" y="9959975"/>
            <a:ext cx="738191" cy="518698"/>
          </a:xfrm>
          <a:custGeom>
            <a:avLst/>
            <a:gdLst>
              <a:gd name="connsiteX0" fmla="*/ 52101 w 738191"/>
              <a:gd name="connsiteY0" fmla="*/ 0 h 518698"/>
              <a:gd name="connsiteX1" fmla="*/ 641928 w 738191"/>
              <a:gd name="connsiteY1" fmla="*/ 0 h 518698"/>
              <a:gd name="connsiteX2" fmla="*/ 738191 w 738191"/>
              <a:gd name="connsiteY2" fmla="*/ 94889 h 518698"/>
              <a:gd name="connsiteX3" fmla="*/ 738191 w 738191"/>
              <a:gd name="connsiteY3" fmla="*/ 318438 h 518698"/>
              <a:gd name="connsiteX4" fmla="*/ 680006 w 738191"/>
              <a:gd name="connsiteY4" fmla="*/ 294705 h 518698"/>
              <a:gd name="connsiteX5" fmla="*/ 452768 w 738191"/>
              <a:gd name="connsiteY5" fmla="*/ 518698 h 518698"/>
              <a:gd name="connsiteX6" fmla="*/ 15332 w 738191"/>
              <a:gd name="connsiteY6" fmla="*/ 87496 h 518698"/>
              <a:gd name="connsiteX7" fmla="*/ 52101 w 738191"/>
              <a:gd name="connsiteY7" fmla="*/ 0 h 51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1" h="518698">
                <a:moveTo>
                  <a:pt x="52101" y="0"/>
                </a:moveTo>
                <a:lnTo>
                  <a:pt x="641928" y="0"/>
                </a:lnTo>
                <a:cubicBezTo>
                  <a:pt x="695093" y="0"/>
                  <a:pt x="738191" y="42483"/>
                  <a:pt x="738191" y="94889"/>
                </a:cubicBezTo>
                <a:lnTo>
                  <a:pt x="738191" y="318438"/>
                </a:lnTo>
                <a:cubicBezTo>
                  <a:pt x="738170" y="288518"/>
                  <a:pt x="701468" y="273543"/>
                  <a:pt x="680006" y="294705"/>
                </a:cubicBezTo>
                <a:lnTo>
                  <a:pt x="452768" y="518698"/>
                </a:lnTo>
                <a:lnTo>
                  <a:pt x="15332" y="87496"/>
                </a:lnTo>
                <a:cubicBezTo>
                  <a:pt x="-17421" y="55205"/>
                  <a:pt x="5777" y="0"/>
                  <a:pt x="52101" y="0"/>
                </a:cubicBezTo>
                <a:close/>
              </a:path>
            </a:pathLst>
          </a:custGeom>
          <a:solidFill>
            <a:schemeClr val="bg2"/>
          </a:solidFill>
        </p:spPr>
        <p:txBody>
          <a:bodyPr wrap="square">
            <a:noAutofit/>
          </a:bodyPr>
          <a:lstStyle>
            <a:lvl1pPr>
              <a:defRPr/>
            </a:lvl1pPr>
          </a:lstStyle>
          <a:p>
            <a:pPr lvl="0"/>
            <a:r>
              <a:rPr lang="nl-NL"/>
              <a:t> </a:t>
            </a:r>
            <a:endParaRPr lang="de-DE"/>
          </a:p>
        </p:txBody>
      </p:sp>
      <p:sp>
        <p:nvSpPr>
          <p:cNvPr id="29" name="Tijdelijke aanduiding voor tekst 28">
            <a:extLst>
              <a:ext uri="{FF2B5EF4-FFF2-40B4-BE49-F238E27FC236}">
                <a16:creationId xmlns:a16="http://schemas.microsoft.com/office/drawing/2014/main" id="{347BF84A-398F-6E0F-10F1-5240FED6C372}"/>
              </a:ext>
            </a:extLst>
          </p:cNvPr>
          <p:cNvSpPr>
            <a:spLocks noGrp="1"/>
          </p:cNvSpPr>
          <p:nvPr>
            <p:ph type="body" sz="quarter" idx="13" hasCustomPrompt="1"/>
          </p:nvPr>
        </p:nvSpPr>
        <p:spPr>
          <a:xfrm>
            <a:off x="13826920" y="10244767"/>
            <a:ext cx="449118" cy="395265"/>
          </a:xfrm>
          <a:custGeom>
            <a:avLst/>
            <a:gdLst>
              <a:gd name="connsiteX0" fmla="*/ 409081 w 449118"/>
              <a:gd name="connsiteY0" fmla="*/ 483 h 395265"/>
              <a:gd name="connsiteX1" fmla="*/ 449118 w 449118"/>
              <a:gd name="connsiteY1" fmla="*/ 33667 h 395265"/>
              <a:gd name="connsiteX2" fmla="*/ 449118 w 449118"/>
              <a:gd name="connsiteY2" fmla="*/ 322449 h 395265"/>
              <a:gd name="connsiteX3" fmla="*/ 375249 w 449118"/>
              <a:gd name="connsiteY3" fmla="*/ 395265 h 395265"/>
              <a:gd name="connsiteX4" fmla="*/ 0 w 449118"/>
              <a:gd name="connsiteY4" fmla="*/ 395265 h 395265"/>
              <a:gd name="connsiteX5" fmla="*/ 390933 w 449118"/>
              <a:gd name="connsiteY5" fmla="*/ 9913 h 395265"/>
              <a:gd name="connsiteX6" fmla="*/ 409081 w 449118"/>
              <a:gd name="connsiteY6" fmla="*/ 483 h 39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118" h="395265">
                <a:moveTo>
                  <a:pt x="409081" y="483"/>
                </a:moveTo>
                <a:cubicBezTo>
                  <a:pt x="428465" y="-2829"/>
                  <a:pt x="449118" y="11216"/>
                  <a:pt x="449118" y="33667"/>
                </a:cubicBezTo>
                <a:lnTo>
                  <a:pt x="449118" y="322449"/>
                </a:lnTo>
                <a:cubicBezTo>
                  <a:pt x="449118" y="362664"/>
                  <a:pt x="416046" y="395265"/>
                  <a:pt x="375249" y="395265"/>
                </a:cubicBezTo>
                <a:lnTo>
                  <a:pt x="0" y="395265"/>
                </a:lnTo>
                <a:lnTo>
                  <a:pt x="390933" y="9913"/>
                </a:lnTo>
                <a:cubicBezTo>
                  <a:pt x="396300" y="4620"/>
                  <a:pt x="402620" y="1587"/>
                  <a:pt x="409081" y="483"/>
                </a:cubicBezTo>
                <a:close/>
              </a:path>
            </a:pathLst>
          </a:custGeom>
          <a:solidFill>
            <a:schemeClr val="bg1"/>
          </a:solidFill>
        </p:spPr>
        <p:txBody>
          <a:bodyPr wrap="square">
            <a:noAutofit/>
          </a:bodyPr>
          <a:lstStyle>
            <a:lvl1pPr>
              <a:defRPr/>
            </a:lvl1pPr>
          </a:lstStyle>
          <a:p>
            <a:pPr lvl="0"/>
            <a:r>
              <a:rPr lang="nl-NL"/>
              <a:t> </a:t>
            </a:r>
            <a:endParaRPr lang="de-DE"/>
          </a:p>
        </p:txBody>
      </p:sp>
      <p:sp>
        <p:nvSpPr>
          <p:cNvPr id="30" name="Tijdelijke aanduiding voor tekst 29">
            <a:extLst>
              <a:ext uri="{FF2B5EF4-FFF2-40B4-BE49-F238E27FC236}">
                <a16:creationId xmlns:a16="http://schemas.microsoft.com/office/drawing/2014/main" id="{B4DC0E49-A298-7946-05B3-BB8584CF40C0}"/>
              </a:ext>
            </a:extLst>
          </p:cNvPr>
          <p:cNvSpPr>
            <a:spLocks noGrp="1"/>
          </p:cNvSpPr>
          <p:nvPr>
            <p:ph type="body" sz="quarter" idx="14" hasCustomPrompt="1"/>
          </p:nvPr>
        </p:nvSpPr>
        <p:spPr>
          <a:xfrm>
            <a:off x="13483432" y="10640030"/>
            <a:ext cx="343486" cy="272444"/>
          </a:xfrm>
          <a:custGeom>
            <a:avLst/>
            <a:gdLst>
              <a:gd name="connsiteX0" fmla="*/ 57317 w 343486"/>
              <a:gd name="connsiteY0" fmla="*/ 0 h 272444"/>
              <a:gd name="connsiteX1" fmla="*/ 343486 w 343486"/>
              <a:gd name="connsiteY1" fmla="*/ 0 h 272444"/>
              <a:gd name="connsiteX2" fmla="*/ 81102 w 343486"/>
              <a:gd name="connsiteY2" fmla="*/ 258635 h 272444"/>
              <a:gd name="connsiteX3" fmla="*/ 0 w 343486"/>
              <a:gd name="connsiteY3" fmla="*/ 225524 h 272444"/>
              <a:gd name="connsiteX4" fmla="*/ 0 w 343486"/>
              <a:gd name="connsiteY4" fmla="*/ 56500 h 272444"/>
              <a:gd name="connsiteX5" fmla="*/ 57317 w 343486"/>
              <a:gd name="connsiteY5" fmla="*/ 0 h 27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486" h="272444">
                <a:moveTo>
                  <a:pt x="57317" y="0"/>
                </a:moveTo>
                <a:lnTo>
                  <a:pt x="343486" y="0"/>
                </a:lnTo>
                <a:lnTo>
                  <a:pt x="81102" y="258635"/>
                </a:lnTo>
                <a:cubicBezTo>
                  <a:pt x="51178" y="288137"/>
                  <a:pt x="0" y="267238"/>
                  <a:pt x="0" y="225524"/>
                </a:cubicBezTo>
                <a:lnTo>
                  <a:pt x="0" y="56500"/>
                </a:lnTo>
                <a:cubicBezTo>
                  <a:pt x="0" y="25296"/>
                  <a:pt x="25662" y="0"/>
                  <a:pt x="57317" y="0"/>
                </a:cubicBezTo>
                <a:close/>
              </a:path>
            </a:pathLst>
          </a:custGeom>
          <a:solidFill>
            <a:schemeClr val="bg1"/>
          </a:solidFill>
        </p:spPr>
        <p:txBody>
          <a:bodyPr wrap="square">
            <a:noAutofit/>
          </a:bodyPr>
          <a:lstStyle>
            <a:lvl1pPr>
              <a:defRPr/>
            </a:lvl1pPr>
          </a:lstStyle>
          <a:p>
            <a:pPr lvl="0"/>
            <a:r>
              <a:rPr lang="nl-NL"/>
              <a:t> </a:t>
            </a:r>
            <a:endParaRPr lang="de-DE"/>
          </a:p>
        </p:txBody>
      </p:sp>
    </p:spTree>
    <p:extLst>
      <p:ext uri="{BB962C8B-B14F-4D97-AF65-F5344CB8AC3E}">
        <p14:creationId xmlns:p14="http://schemas.microsoft.com/office/powerpoint/2010/main" val="55379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full">
    <p:bg>
      <p:bgPr>
        <a:solidFill>
          <a:schemeClr val="tx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7F377B48-B2B0-A969-C14F-1D7843077184}"/>
              </a:ext>
            </a:extLst>
          </p:cNvPr>
          <p:cNvSpPr>
            <a:spLocks noGrp="1"/>
          </p:cNvSpPr>
          <p:nvPr>
            <p:ph type="pic" sz="quarter" idx="12" hasCustomPrompt="1"/>
          </p:nvPr>
        </p:nvSpPr>
        <p:spPr>
          <a:xfrm>
            <a:off x="0" y="4"/>
            <a:ext cx="15079663" cy="11309346"/>
          </a:xfrm>
          <a:custGeom>
            <a:avLst/>
            <a:gdLst>
              <a:gd name="connsiteX0" fmla="*/ 0 w 15079663"/>
              <a:gd name="connsiteY0" fmla="*/ 0 h 11309346"/>
              <a:gd name="connsiteX1" fmla="*/ 15079663 w 15079663"/>
              <a:gd name="connsiteY1" fmla="*/ 0 h 11309346"/>
              <a:gd name="connsiteX2" fmla="*/ 15079663 w 15079663"/>
              <a:gd name="connsiteY2" fmla="*/ 11309346 h 11309346"/>
              <a:gd name="connsiteX3" fmla="*/ 15079662 w 15079663"/>
              <a:gd name="connsiteY3" fmla="*/ 11309346 h 11309346"/>
              <a:gd name="connsiteX4" fmla="*/ 15079662 w 15079663"/>
              <a:gd name="connsiteY4" fmla="*/ 10909856 h 11309346"/>
              <a:gd name="connsiteX5" fmla="*/ 14108044 w 15079663"/>
              <a:gd name="connsiteY5" fmla="*/ 9938237 h 11309346"/>
              <a:gd name="connsiteX6" fmla="*/ 1359231 w 15079663"/>
              <a:gd name="connsiteY6" fmla="*/ 9938237 h 11309346"/>
              <a:gd name="connsiteX7" fmla="*/ 4853 w 15079663"/>
              <a:gd name="connsiteY7" fmla="*/ 8548528 h 11309346"/>
              <a:gd name="connsiteX8" fmla="*/ 4853 w 15079663"/>
              <a:gd name="connsiteY8" fmla="*/ 11309346 h 11309346"/>
              <a:gd name="connsiteX9" fmla="*/ 0 w 15079663"/>
              <a:gd name="connsiteY9" fmla="*/ 11309346 h 1130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9663" h="11309346">
                <a:moveTo>
                  <a:pt x="0" y="0"/>
                </a:moveTo>
                <a:lnTo>
                  <a:pt x="15079663" y="0"/>
                </a:lnTo>
                <a:lnTo>
                  <a:pt x="15079663" y="11309346"/>
                </a:lnTo>
                <a:lnTo>
                  <a:pt x="15079662" y="11309346"/>
                </a:lnTo>
                <a:lnTo>
                  <a:pt x="15079662" y="10909856"/>
                </a:lnTo>
                <a:cubicBezTo>
                  <a:pt x="15079662" y="10373993"/>
                  <a:pt x="14643906" y="9938237"/>
                  <a:pt x="14108044" y="9938237"/>
                </a:cubicBezTo>
                <a:lnTo>
                  <a:pt x="1359231" y="9938237"/>
                </a:lnTo>
                <a:cubicBezTo>
                  <a:pt x="607454" y="9918608"/>
                  <a:pt x="4853" y="9304232"/>
                  <a:pt x="4853" y="8548528"/>
                </a:cubicBezTo>
                <a:lnTo>
                  <a:pt x="4853" y="11309346"/>
                </a:lnTo>
                <a:lnTo>
                  <a:pt x="0" y="11309346"/>
                </a:lnTo>
                <a:close/>
              </a:path>
            </a:pathLst>
          </a:custGeom>
          <a:pattFill prst="lgCheck">
            <a:fgClr>
              <a:schemeClr val="tx1">
                <a:lumMod val="85000"/>
              </a:schemeClr>
            </a:fgClr>
            <a:bgClr>
              <a:schemeClr val="tx1">
                <a:lumMod val="75000"/>
              </a:schemeClr>
            </a:bgClr>
          </a:pattFill>
        </p:spPr>
        <p:txBody>
          <a:bodyPr wrap="square" lIns="360000" tIns="360000" rIns="360000" bIns="360000">
            <a:noAutofit/>
          </a:bodyPr>
          <a:lstStyle>
            <a:lvl1pPr>
              <a:defRPr/>
            </a:lvl1pPr>
          </a:lstStyle>
          <a:p>
            <a:r>
              <a:rPr lang="nl-NL"/>
              <a:t>Afbeelding</a:t>
            </a:r>
            <a:endParaRPr lang="de-DE"/>
          </a:p>
        </p:txBody>
      </p:sp>
      <p:pic>
        <p:nvPicPr>
          <p:cNvPr id="8" name="Graphic 7">
            <a:extLst>
              <a:ext uri="{FF2B5EF4-FFF2-40B4-BE49-F238E27FC236}">
                <a16:creationId xmlns:a16="http://schemas.microsoft.com/office/drawing/2014/main" id="{3E307A3A-DEE2-B067-A8F7-76F11DCF5FE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40431" y="10270269"/>
            <a:ext cx="1664945" cy="608200"/>
          </a:xfrm>
          <a:prstGeom prst="rect">
            <a:avLst/>
          </a:prstGeom>
        </p:spPr>
      </p:pic>
      <p:sp>
        <p:nvSpPr>
          <p:cNvPr id="10" name="Graphic 13">
            <a:extLst>
              <a:ext uri="{FF2B5EF4-FFF2-40B4-BE49-F238E27FC236}">
                <a16:creationId xmlns:a16="http://schemas.microsoft.com/office/drawing/2014/main" id="{200995B0-E243-58D0-09ED-E996B03715BD}"/>
              </a:ext>
            </a:extLst>
          </p:cNvPr>
          <p:cNvSpPr/>
          <p:nvPr userDrawn="1"/>
        </p:nvSpPr>
        <p:spPr>
          <a:xfrm>
            <a:off x="1105993" y="10632696"/>
            <a:ext cx="149840" cy="240094"/>
          </a:xfrm>
          <a:custGeom>
            <a:avLst/>
            <a:gdLst>
              <a:gd name="connsiteX0" fmla="*/ 37148 w 145732"/>
              <a:gd name="connsiteY0" fmla="*/ 6639 h 233511"/>
              <a:gd name="connsiteX1" fmla="*/ 0 w 145732"/>
              <a:gd name="connsiteY1" fmla="*/ 21879 h 233511"/>
              <a:gd name="connsiteX2" fmla="*/ 0 w 145732"/>
              <a:gd name="connsiteY2" fmla="*/ 211427 h 233511"/>
              <a:gd name="connsiteX3" fmla="*/ 37148 w 145732"/>
              <a:gd name="connsiteY3" fmla="*/ 226667 h 233511"/>
              <a:gd name="connsiteX4" fmla="*/ 145733 w 145732"/>
              <a:gd name="connsiteY4" fmla="*/ 116177 h 233511"/>
              <a:gd name="connsiteX5" fmla="*/ 37148 w 145732"/>
              <a:gd name="connsiteY5" fmla="*/ 6639 h 23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233511">
                <a:moveTo>
                  <a:pt x="37148" y="6639"/>
                </a:moveTo>
                <a:cubicBezTo>
                  <a:pt x="23813" y="-7648"/>
                  <a:pt x="0" y="2829"/>
                  <a:pt x="0" y="21879"/>
                </a:cubicBezTo>
                <a:lnTo>
                  <a:pt x="0" y="211427"/>
                </a:lnTo>
                <a:cubicBezTo>
                  <a:pt x="0" y="231429"/>
                  <a:pt x="23813" y="240954"/>
                  <a:pt x="37148" y="226667"/>
                </a:cubicBezTo>
                <a:lnTo>
                  <a:pt x="145733" y="116177"/>
                </a:lnTo>
                <a:lnTo>
                  <a:pt x="37148" y="6639"/>
                </a:lnTo>
                <a:close/>
              </a:path>
            </a:pathLst>
          </a:custGeom>
          <a:solidFill>
            <a:srgbClr val="312879"/>
          </a:solidFill>
          <a:ln w="9525" cap="flat">
            <a:noFill/>
            <a:prstDash val="solid"/>
            <a:miter/>
          </a:ln>
        </p:spPr>
        <p:txBody>
          <a:bodyPr rtlCol="0" anchor="ctr"/>
          <a:lstStyle/>
          <a:p>
            <a:r>
              <a:rPr lang="nl-NL"/>
              <a:t> </a:t>
            </a:r>
            <a:endParaRPr lang="de-DE"/>
          </a:p>
        </p:txBody>
      </p:sp>
      <p:sp>
        <p:nvSpPr>
          <p:cNvPr id="14" name="Tijdelijke aanduiding voor voettekst 18">
            <a:extLst>
              <a:ext uri="{FF2B5EF4-FFF2-40B4-BE49-F238E27FC236}">
                <a16:creationId xmlns:a16="http://schemas.microsoft.com/office/drawing/2014/main" id="{53B48C03-628F-6BAF-B0B3-3DFB04F687DB}"/>
              </a:ext>
            </a:extLst>
          </p:cNvPr>
          <p:cNvSpPr>
            <a:spLocks noGrp="1"/>
          </p:cNvSpPr>
          <p:nvPr>
            <p:ph type="ftr" sz="quarter" idx="13"/>
          </p:nvPr>
        </p:nvSpPr>
        <p:spPr>
          <a:xfrm>
            <a:off x="1578108" y="10451912"/>
            <a:ext cx="2400937" cy="601662"/>
          </a:xfrm>
        </p:spPr>
        <p:txBody>
          <a:bodyPr/>
          <a:lstStyle>
            <a:lvl1pPr algn="l">
              <a:defRPr sz="3000" spc="51" baseline="0"/>
            </a:lvl1pPr>
          </a:lstStyle>
          <a:p>
            <a:r>
              <a:rPr lang="nl-NL" err="1"/>
              <a:t>alliade.nl</a:t>
            </a:r>
            <a:r>
              <a:rPr lang="nl-NL"/>
              <a:t>/</a:t>
            </a:r>
            <a:r>
              <a:rPr lang="nl-NL" err="1"/>
              <a:t>pwo</a:t>
            </a:r>
            <a:endParaRPr lang="de-DE"/>
          </a:p>
        </p:txBody>
      </p:sp>
    </p:spTree>
    <p:extLst>
      <p:ext uri="{BB962C8B-B14F-4D97-AF65-F5344CB8AC3E}">
        <p14:creationId xmlns:p14="http://schemas.microsoft.com/office/powerpoint/2010/main" val="225933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D40773-9F94-98C0-2525-CD4C2AA6BAFF}"/>
              </a:ext>
            </a:extLst>
          </p:cNvPr>
          <p:cNvSpPr>
            <a:spLocks noGrp="1"/>
          </p:cNvSpPr>
          <p:nvPr>
            <p:ph type="title"/>
          </p:nvPr>
        </p:nvSpPr>
        <p:spPr>
          <a:xfrm>
            <a:off x="1081202" y="1463675"/>
            <a:ext cx="12917260" cy="1582738"/>
          </a:xfrm>
          <a:prstGeom prst="rect">
            <a:avLst/>
          </a:prstGeom>
        </p:spPr>
        <p:txBody>
          <a:bodyPr vert="horz" lIns="0" tIns="0" rIns="0" bIns="0" rtlCol="0" anchor="t" anchorCtr="0">
            <a:noAutofit/>
          </a:bodyPr>
          <a:lstStyle/>
          <a:p>
            <a:r>
              <a:rPr lang="nl-NL"/>
              <a:t>Klik om stijl te bewerken</a:t>
            </a:r>
          </a:p>
        </p:txBody>
      </p:sp>
      <p:sp>
        <p:nvSpPr>
          <p:cNvPr id="3" name="Tijdelijke aanduiding voor tekst 2">
            <a:extLst>
              <a:ext uri="{FF2B5EF4-FFF2-40B4-BE49-F238E27FC236}">
                <a16:creationId xmlns:a16="http://schemas.microsoft.com/office/drawing/2014/main" id="{8ACA9B93-ED5B-5B89-73D2-95ECA20438F5}"/>
              </a:ext>
            </a:extLst>
          </p:cNvPr>
          <p:cNvSpPr>
            <a:spLocks noGrp="1"/>
          </p:cNvSpPr>
          <p:nvPr>
            <p:ph type="body" idx="1"/>
          </p:nvPr>
        </p:nvSpPr>
        <p:spPr>
          <a:xfrm>
            <a:off x="1081202" y="3597276"/>
            <a:ext cx="12917260" cy="6248400"/>
          </a:xfrm>
          <a:prstGeom prst="rect">
            <a:avLst/>
          </a:prstGeom>
        </p:spPr>
        <p:txBody>
          <a:bodyPr vert="horz" lIns="0" tIns="0" rIns="0" bIns="0" rtlCol="0">
            <a:noAutofit/>
          </a:bodyPr>
          <a:lstStyle/>
          <a:p>
            <a:pPr lvl="0"/>
            <a:r>
              <a:rPr lang="nl-NL"/>
              <a:t>Eerste niveau</a:t>
            </a:r>
          </a:p>
          <a:p>
            <a:pPr lvl="1"/>
            <a:r>
              <a:rPr lang="nl-NL"/>
              <a:t>Tweede niveau</a:t>
            </a:r>
          </a:p>
          <a:p>
            <a:pPr lvl="2"/>
            <a:r>
              <a:rPr lang="nl-NL"/>
              <a:t>Derde niveau</a:t>
            </a:r>
          </a:p>
          <a:p>
            <a:pPr lvl="3"/>
            <a:r>
              <a:rPr lang="nl-NL"/>
              <a:t>Vierde niveau</a:t>
            </a:r>
          </a:p>
          <a:p>
            <a:pPr lvl="4"/>
            <a:r>
              <a:rPr lang="nl-NL" err="1"/>
              <a:t>Bold</a:t>
            </a:r>
            <a:endParaRPr lang="nl-NL"/>
          </a:p>
          <a:p>
            <a:pPr lvl="5"/>
            <a:r>
              <a:rPr lang="nl-NL"/>
              <a:t>Italic</a:t>
            </a:r>
          </a:p>
        </p:txBody>
      </p:sp>
      <p:sp>
        <p:nvSpPr>
          <p:cNvPr id="4" name="Tijdelijke aanduiding voor voettekst 3">
            <a:extLst>
              <a:ext uri="{FF2B5EF4-FFF2-40B4-BE49-F238E27FC236}">
                <a16:creationId xmlns:a16="http://schemas.microsoft.com/office/drawing/2014/main" id="{ED271237-7019-FD01-1CE2-C718568720A5}"/>
              </a:ext>
            </a:extLst>
          </p:cNvPr>
          <p:cNvSpPr>
            <a:spLocks noGrp="1"/>
          </p:cNvSpPr>
          <p:nvPr>
            <p:ph type="ftr" sz="quarter" idx="3"/>
          </p:nvPr>
        </p:nvSpPr>
        <p:spPr>
          <a:xfrm>
            <a:off x="1366983" y="10383044"/>
            <a:ext cx="5089267" cy="601662"/>
          </a:xfrm>
          <a:prstGeom prst="rect">
            <a:avLst/>
          </a:prstGeom>
        </p:spPr>
        <p:txBody>
          <a:bodyPr vert="horz" wrap="none" lIns="0" tIns="0" rIns="0" bIns="0" rtlCol="0" anchor="ctr"/>
          <a:lstStyle>
            <a:lvl1pPr algn="l">
              <a:defRPr sz="2000">
                <a:solidFill>
                  <a:schemeClr val="bg1"/>
                </a:solidFill>
              </a:defRPr>
            </a:lvl1pPr>
          </a:lstStyle>
          <a:p>
            <a:r>
              <a:rPr lang="nl-NL" err="1"/>
              <a:t>alliade.nl</a:t>
            </a:r>
            <a:r>
              <a:rPr lang="nl-NL"/>
              <a:t>/</a:t>
            </a:r>
            <a:r>
              <a:rPr lang="nl-NL" err="1"/>
              <a:t>pwo</a:t>
            </a:r>
            <a:endParaRPr lang="de-DE"/>
          </a:p>
        </p:txBody>
      </p:sp>
    </p:spTree>
    <p:extLst>
      <p:ext uri="{BB962C8B-B14F-4D97-AF65-F5344CB8AC3E}">
        <p14:creationId xmlns:p14="http://schemas.microsoft.com/office/powerpoint/2010/main" val="1994551512"/>
      </p:ext>
    </p:extLst>
  </p:cSld>
  <p:clrMap bg1="dk1" tx1="lt1" bg2="dk2" tx2="lt2" accent1="accent1" accent2="accent2" accent3="accent3" accent4="accent4" accent5="accent5" accent6="accent6" hlink="hlink" folHlink="folHlink"/>
  <p:sldLayoutIdLst>
    <p:sldLayoutId id="2147483692" r:id="rId1"/>
    <p:sldLayoutId id="2147483698" r:id="rId2"/>
    <p:sldLayoutId id="2147483699" r:id="rId3"/>
    <p:sldLayoutId id="2147483710" r:id="rId4"/>
    <p:sldLayoutId id="2147483702" r:id="rId5"/>
    <p:sldLayoutId id="2147483705" r:id="rId6"/>
    <p:sldLayoutId id="2147483700" r:id="rId7"/>
    <p:sldLayoutId id="2147483707" r:id="rId8"/>
    <p:sldLayoutId id="2147483709" r:id="rId9"/>
    <p:sldLayoutId id="2147483706" r:id="rId10"/>
    <p:sldLayoutId id="2147483708" r:id="rId11"/>
    <p:sldLayoutId id="2147483703" r:id="rId12"/>
  </p:sldLayoutIdLst>
  <p:txStyles>
    <p:titleStyle>
      <a:lvl1pPr algn="l" defTabSz="1507809" rtl="0" eaLnBrk="1" latinLnBrk="0" hangingPunct="1">
        <a:lnSpc>
          <a:spcPct val="90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1507809" rtl="0" eaLnBrk="1" latinLnBrk="0" hangingPunct="1">
        <a:lnSpc>
          <a:spcPct val="90000"/>
        </a:lnSpc>
        <a:spcBef>
          <a:spcPts val="1649"/>
        </a:spcBef>
        <a:buFont typeface="Arial" panose="020B0604020202020204" pitchFamily="34" charset="0"/>
        <a:buChar char="•"/>
        <a:defRPr sz="3600" kern="1200">
          <a:solidFill>
            <a:schemeClr val="bg1"/>
          </a:solidFill>
          <a:latin typeface="+mn-lt"/>
          <a:ea typeface="+mn-ea"/>
          <a:cs typeface="+mn-cs"/>
        </a:defRPr>
      </a:lvl1pPr>
      <a:lvl2pPr marL="1079500" indent="-450850" algn="l" defTabSz="1507809" rtl="0" eaLnBrk="1" latinLnBrk="0" hangingPunct="1">
        <a:lnSpc>
          <a:spcPct val="90000"/>
        </a:lnSpc>
        <a:spcBef>
          <a:spcPts val="824"/>
        </a:spcBef>
        <a:buFont typeface="Arial" panose="020B0604020202020204" pitchFamily="34" charset="0"/>
        <a:buChar char="•"/>
        <a:defRPr sz="3600" kern="1200">
          <a:solidFill>
            <a:schemeClr val="bg1"/>
          </a:solidFill>
          <a:latin typeface="+mn-lt"/>
          <a:ea typeface="+mn-ea"/>
          <a:cs typeface="+mn-cs"/>
        </a:defRPr>
      </a:lvl2pPr>
      <a:lvl3pPr marL="1612900" indent="-533400" algn="l" defTabSz="1507809" rtl="0" eaLnBrk="1" latinLnBrk="0" hangingPunct="1">
        <a:lnSpc>
          <a:spcPct val="90000"/>
        </a:lnSpc>
        <a:spcBef>
          <a:spcPts val="824"/>
        </a:spcBef>
        <a:buFont typeface="Symbol" panose="05050102010706020507" pitchFamily="18" charset="2"/>
        <a:buChar char="-"/>
        <a:defRPr sz="3600" kern="1200">
          <a:solidFill>
            <a:schemeClr val="bg1"/>
          </a:solidFill>
          <a:latin typeface="+mn-lt"/>
          <a:ea typeface="+mn-ea"/>
          <a:cs typeface="+mn-cs"/>
        </a:defRPr>
      </a:lvl3pPr>
      <a:lvl4pPr marL="2152650" indent="-447675" algn="l" defTabSz="1507809" rtl="0" eaLnBrk="1" latinLnBrk="0" hangingPunct="1">
        <a:lnSpc>
          <a:spcPct val="90000"/>
        </a:lnSpc>
        <a:spcBef>
          <a:spcPts val="824"/>
        </a:spcBef>
        <a:buFont typeface="Symbol" panose="05050102010706020507" pitchFamily="18" charset="2"/>
        <a:buChar char="-"/>
        <a:defRPr sz="3600" kern="1200">
          <a:solidFill>
            <a:schemeClr val="bg1"/>
          </a:solidFill>
          <a:latin typeface="+mn-lt"/>
          <a:ea typeface="+mn-ea"/>
          <a:cs typeface="+mn-cs"/>
        </a:defRPr>
      </a:lvl4pPr>
      <a:lvl5pPr marL="0" indent="0" algn="l" defTabSz="1507809" rtl="0" eaLnBrk="1" latinLnBrk="0" hangingPunct="1">
        <a:lnSpc>
          <a:spcPct val="90000"/>
        </a:lnSpc>
        <a:spcBef>
          <a:spcPts val="824"/>
        </a:spcBef>
        <a:buFont typeface="Arial" panose="020B0604020202020204" pitchFamily="34" charset="0"/>
        <a:buNone/>
        <a:defRPr sz="3600" b="1" i="0" kern="1200">
          <a:solidFill>
            <a:schemeClr val="bg1"/>
          </a:solidFill>
          <a:latin typeface="+mn-lt"/>
          <a:ea typeface="+mn-ea"/>
          <a:cs typeface="+mn-cs"/>
        </a:defRPr>
      </a:lvl5pPr>
      <a:lvl6pPr marL="0" indent="0" algn="l" defTabSz="1507809" rtl="0" eaLnBrk="1" latinLnBrk="0" hangingPunct="1">
        <a:lnSpc>
          <a:spcPct val="90000"/>
        </a:lnSpc>
        <a:spcBef>
          <a:spcPts val="824"/>
        </a:spcBef>
        <a:buFont typeface="Arial" panose="020B0604020202020204" pitchFamily="34" charset="0"/>
        <a:buNone/>
        <a:defRPr sz="3600" i="1" kern="1200">
          <a:solidFill>
            <a:schemeClr val="bg1"/>
          </a:solidFill>
          <a:latin typeface="+mn-lt"/>
          <a:ea typeface="+mn-ea"/>
          <a:cs typeface="+mn-cs"/>
        </a:defRPr>
      </a:lvl6pPr>
      <a:lvl7pPr marL="4900376" indent="-376952" algn="l" defTabSz="1507809"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280" indent="-376952" algn="l" defTabSz="1507809"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184" indent="-376952" algn="l" defTabSz="1507809"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nl-NL"/>
      </a:defPPr>
      <a:lvl1pPr marL="0" algn="l" defTabSz="1507809" rtl="0" eaLnBrk="1" latinLnBrk="0" hangingPunct="1">
        <a:defRPr sz="2968" kern="1200">
          <a:solidFill>
            <a:schemeClr val="tx1"/>
          </a:solidFill>
          <a:latin typeface="+mn-lt"/>
          <a:ea typeface="+mn-ea"/>
          <a:cs typeface="+mn-cs"/>
        </a:defRPr>
      </a:lvl1pPr>
      <a:lvl2pPr marL="753904" algn="l" defTabSz="1507809" rtl="0" eaLnBrk="1" latinLnBrk="0" hangingPunct="1">
        <a:defRPr sz="2968" kern="1200">
          <a:solidFill>
            <a:schemeClr val="tx1"/>
          </a:solidFill>
          <a:latin typeface="+mn-lt"/>
          <a:ea typeface="+mn-ea"/>
          <a:cs typeface="+mn-cs"/>
        </a:defRPr>
      </a:lvl2pPr>
      <a:lvl3pPr marL="1507809" algn="l" defTabSz="1507809" rtl="0" eaLnBrk="1" latinLnBrk="0" hangingPunct="1">
        <a:defRPr sz="2968" kern="1200">
          <a:solidFill>
            <a:schemeClr val="tx1"/>
          </a:solidFill>
          <a:latin typeface="+mn-lt"/>
          <a:ea typeface="+mn-ea"/>
          <a:cs typeface="+mn-cs"/>
        </a:defRPr>
      </a:lvl3pPr>
      <a:lvl4pPr marL="2261711" algn="l" defTabSz="1507809" rtl="0" eaLnBrk="1" latinLnBrk="0" hangingPunct="1">
        <a:defRPr sz="2968" kern="1200">
          <a:solidFill>
            <a:schemeClr val="tx1"/>
          </a:solidFill>
          <a:latin typeface="+mn-lt"/>
          <a:ea typeface="+mn-ea"/>
          <a:cs typeface="+mn-cs"/>
        </a:defRPr>
      </a:lvl4pPr>
      <a:lvl5pPr marL="3015615" algn="l" defTabSz="1507809" rtl="0" eaLnBrk="1" latinLnBrk="0" hangingPunct="1">
        <a:defRPr sz="2968" kern="1200">
          <a:solidFill>
            <a:schemeClr val="tx1"/>
          </a:solidFill>
          <a:latin typeface="+mn-lt"/>
          <a:ea typeface="+mn-ea"/>
          <a:cs typeface="+mn-cs"/>
        </a:defRPr>
      </a:lvl5pPr>
      <a:lvl6pPr marL="3769520" algn="l" defTabSz="1507809" rtl="0" eaLnBrk="1" latinLnBrk="0" hangingPunct="1">
        <a:defRPr sz="2968" kern="1200">
          <a:solidFill>
            <a:schemeClr val="tx1"/>
          </a:solidFill>
          <a:latin typeface="+mn-lt"/>
          <a:ea typeface="+mn-ea"/>
          <a:cs typeface="+mn-cs"/>
        </a:defRPr>
      </a:lvl6pPr>
      <a:lvl7pPr marL="4523424" algn="l" defTabSz="1507809" rtl="0" eaLnBrk="1" latinLnBrk="0" hangingPunct="1">
        <a:defRPr sz="2968" kern="1200">
          <a:solidFill>
            <a:schemeClr val="tx1"/>
          </a:solidFill>
          <a:latin typeface="+mn-lt"/>
          <a:ea typeface="+mn-ea"/>
          <a:cs typeface="+mn-cs"/>
        </a:defRPr>
      </a:lvl7pPr>
      <a:lvl8pPr marL="5277328" algn="l" defTabSz="1507809" rtl="0" eaLnBrk="1" latinLnBrk="0" hangingPunct="1">
        <a:defRPr sz="2968" kern="1200">
          <a:solidFill>
            <a:schemeClr val="tx1"/>
          </a:solidFill>
          <a:latin typeface="+mn-lt"/>
          <a:ea typeface="+mn-ea"/>
          <a:cs typeface="+mn-cs"/>
        </a:defRPr>
      </a:lvl8pPr>
      <a:lvl9pPr marL="6031232" algn="l" defTabSz="1507809"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50" userDrawn="1">
          <p15:clr>
            <a:srgbClr val="F26B43"/>
          </p15:clr>
        </p15:guide>
        <p15:guide id="2" orient="horz" pos="3562" userDrawn="1">
          <p15:clr>
            <a:srgbClr val="F26B43"/>
          </p15:clr>
        </p15:guide>
        <p15:guide id="3" pos="4301" userDrawn="1">
          <p15:clr>
            <a:srgbClr val="5ACBF0"/>
          </p15:clr>
        </p15:guide>
        <p15:guide id="4" pos="692" userDrawn="1">
          <p15:clr>
            <a:srgbClr val="F26B43"/>
          </p15:clr>
        </p15:guide>
        <p15:guide id="5" pos="8813" userDrawn="1">
          <p15:clr>
            <a:srgbClr val="F26B43"/>
          </p15:clr>
        </p15:guide>
        <p15:guide id="6" pos="3850" userDrawn="1">
          <p15:clr>
            <a:srgbClr val="5ACBF0"/>
          </p15:clr>
        </p15:guide>
        <p15:guide id="7" pos="3399" userDrawn="1">
          <p15:clr>
            <a:srgbClr val="5ACBF0"/>
          </p15:clr>
        </p15:guide>
        <p15:guide id="8" pos="2942" userDrawn="1">
          <p15:clr>
            <a:srgbClr val="5ACBF0"/>
          </p15:clr>
        </p15:guide>
        <p15:guide id="9" pos="2497" userDrawn="1">
          <p15:clr>
            <a:srgbClr val="5ACBF0"/>
          </p15:clr>
        </p15:guide>
        <p15:guide id="10" pos="2039" userDrawn="1">
          <p15:clr>
            <a:srgbClr val="5ACBF0"/>
          </p15:clr>
        </p15:guide>
        <p15:guide id="11" pos="1595" userDrawn="1">
          <p15:clr>
            <a:srgbClr val="5ACBF0"/>
          </p15:clr>
        </p15:guide>
        <p15:guide id="12" pos="1137" userDrawn="1">
          <p15:clr>
            <a:srgbClr val="5ACBF0"/>
          </p15:clr>
        </p15:guide>
        <p15:guide id="13" pos="5191" userDrawn="1">
          <p15:clr>
            <a:srgbClr val="5ACBF0"/>
          </p15:clr>
        </p15:guide>
        <p15:guide id="14" pos="5648" userDrawn="1">
          <p15:clr>
            <a:srgbClr val="5ACBF0"/>
          </p15:clr>
        </p15:guide>
        <p15:guide id="15" pos="6100" userDrawn="1">
          <p15:clr>
            <a:srgbClr val="5ACBF0"/>
          </p15:clr>
        </p15:guide>
        <p15:guide id="16" pos="6551" userDrawn="1">
          <p15:clr>
            <a:srgbClr val="5ACBF0"/>
          </p15:clr>
        </p15:guide>
        <p15:guide id="17" pos="7008" userDrawn="1">
          <p15:clr>
            <a:srgbClr val="5ACBF0"/>
          </p15:clr>
        </p15:guide>
        <p15:guide id="18" pos="7453" userDrawn="1">
          <p15:clr>
            <a:srgbClr val="5ACBF0"/>
          </p15:clr>
        </p15:guide>
        <p15:guide id="19" pos="7904" userDrawn="1">
          <p15:clr>
            <a:srgbClr val="5ACBF0"/>
          </p15:clr>
        </p15:guide>
        <p15:guide id="20" pos="8361" userDrawn="1">
          <p15:clr>
            <a:srgbClr val="5ACBF0"/>
          </p15:clr>
        </p15:guide>
        <p15:guide id="21" orient="horz" pos="919" userDrawn="1">
          <p15:clr>
            <a:srgbClr val="F26B43"/>
          </p15:clr>
        </p15:guide>
        <p15:guide id="22" orient="horz" pos="6205" userDrawn="1">
          <p15:clr>
            <a:srgbClr val="F26B43"/>
          </p15:clr>
        </p15:guide>
        <p15:guide id="23" orient="horz" pos="3248" userDrawn="1">
          <p15:clr>
            <a:srgbClr val="5ACBF0"/>
          </p15:clr>
        </p15:guide>
        <p15:guide id="24" orient="horz" pos="2918" userDrawn="1">
          <p15:clr>
            <a:srgbClr val="5ACBF0"/>
          </p15:clr>
        </p15:guide>
        <p15:guide id="25" orient="horz" pos="2571" userDrawn="1">
          <p15:clr>
            <a:srgbClr val="5ACBF0"/>
          </p15:clr>
        </p15:guide>
        <p15:guide id="26" orient="horz" pos="2240" userDrawn="1">
          <p15:clr>
            <a:srgbClr val="5ACBF0"/>
          </p15:clr>
        </p15:guide>
        <p15:guide id="27" orient="horz" pos="1919" userDrawn="1">
          <p15:clr>
            <a:srgbClr val="5ACBF0"/>
          </p15:clr>
        </p15:guide>
        <p15:guide id="28" orient="horz" pos="1588" userDrawn="1">
          <p15:clr>
            <a:srgbClr val="5ACBF0"/>
          </p15:clr>
        </p15:guide>
        <p15:guide id="29" orient="horz" pos="1249" userDrawn="1">
          <p15:clr>
            <a:srgbClr val="5ACBF0"/>
          </p15:clr>
        </p15:guide>
        <p15:guide id="30" orient="horz" pos="3901" userDrawn="1">
          <p15:clr>
            <a:srgbClr val="5ACBF0"/>
          </p15:clr>
        </p15:guide>
        <p15:guide id="31" orient="horz" pos="4223" userDrawn="1">
          <p15:clr>
            <a:srgbClr val="5ACBF0"/>
          </p15:clr>
        </p15:guide>
        <p15:guide id="32" orient="horz" pos="4570" userDrawn="1">
          <p15:clr>
            <a:srgbClr val="5ACBF0"/>
          </p15:clr>
        </p15:guide>
        <p15:guide id="33" orient="horz" pos="4883" userDrawn="1">
          <p15:clr>
            <a:srgbClr val="5ACBF0"/>
          </p15:clr>
        </p15:guide>
        <p15:guide id="34" orient="horz" pos="5214" userDrawn="1">
          <p15:clr>
            <a:srgbClr val="5ACBF0"/>
          </p15:clr>
        </p15:guide>
        <p15:guide id="35" orient="horz" pos="5552" userDrawn="1">
          <p15:clr>
            <a:srgbClr val="5ACBF0"/>
          </p15:clr>
        </p15:guide>
        <p15:guide id="36" orient="horz" pos="5874" userDrawn="1">
          <p15:clr>
            <a:srgbClr val="5ACBF0"/>
          </p15:clr>
        </p15:guide>
        <p15:guide id="37" orient="horz" pos="6730"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lliade.nl/pwo/opvoeden" TargetMode="External"/><Relationship Id="rId2" Type="http://schemas.openxmlformats.org/officeDocument/2006/relationships/hyperlink" Target="https://redcap.link/keuzewijzerhulpmiddelenopvoedgesprekLVB"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c.v.hof@alliade.nl" TargetMode="Externa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706169A-F17A-FEC3-65B0-CF41E1014068}"/>
              </a:ext>
            </a:extLst>
          </p:cNvPr>
          <p:cNvSpPr>
            <a:spLocks noGrp="1"/>
          </p:cNvSpPr>
          <p:nvPr>
            <p:ph type="ctrTitle"/>
          </p:nvPr>
        </p:nvSpPr>
        <p:spPr/>
        <p:txBody>
          <a:bodyPr/>
          <a:lstStyle/>
          <a:p>
            <a:r>
              <a:rPr lang="nl-NL"/>
              <a:t>Opvoeden doe je samen</a:t>
            </a:r>
            <a:endParaRPr lang="de-DE"/>
          </a:p>
        </p:txBody>
      </p:sp>
      <p:sp>
        <p:nvSpPr>
          <p:cNvPr id="8" name="Ondertitel 7">
            <a:extLst>
              <a:ext uri="{FF2B5EF4-FFF2-40B4-BE49-F238E27FC236}">
                <a16:creationId xmlns:a16="http://schemas.microsoft.com/office/drawing/2014/main" id="{E9C1B47C-797C-4C97-281C-77E97D9A6F8D}"/>
              </a:ext>
            </a:extLst>
          </p:cNvPr>
          <p:cNvSpPr>
            <a:spLocks noGrp="1"/>
          </p:cNvSpPr>
          <p:nvPr>
            <p:ph type="subTitle" idx="4"/>
          </p:nvPr>
        </p:nvSpPr>
        <p:spPr/>
        <p:txBody>
          <a:bodyPr/>
          <a:lstStyle/>
          <a:p>
            <a:pPr>
              <a:lnSpc>
                <a:spcPct val="100000"/>
              </a:lnSpc>
              <a:spcBef>
                <a:spcPts val="0"/>
              </a:spcBef>
            </a:pPr>
            <a:r>
              <a:rPr lang="nl-NL" dirty="0"/>
              <a:t>Ontwikkeling van een praktisch handvat bij het gesprek tussen ouders met LVB en hulpverleners</a:t>
            </a:r>
          </a:p>
          <a:p>
            <a:pPr>
              <a:lnSpc>
                <a:spcPct val="100000"/>
              </a:lnSpc>
              <a:spcBef>
                <a:spcPts val="0"/>
              </a:spcBef>
            </a:pPr>
            <a:r>
              <a:rPr lang="nl-NL" dirty="0"/>
              <a:t>over ‘goed genoeg’ opvoeden</a:t>
            </a:r>
          </a:p>
          <a:p>
            <a:endParaRPr lang="de-DE" dirty="0"/>
          </a:p>
        </p:txBody>
      </p:sp>
      <p:sp>
        <p:nvSpPr>
          <p:cNvPr id="9" name="Tijdelijke aanduiding voor tekst 8">
            <a:extLst>
              <a:ext uri="{FF2B5EF4-FFF2-40B4-BE49-F238E27FC236}">
                <a16:creationId xmlns:a16="http://schemas.microsoft.com/office/drawing/2014/main" id="{02AB1D3B-F986-C9D1-6971-8C243C4E2447}"/>
              </a:ext>
            </a:extLst>
          </p:cNvPr>
          <p:cNvSpPr>
            <a:spLocks noGrp="1"/>
          </p:cNvSpPr>
          <p:nvPr>
            <p:ph type="body" sz="quarter" idx="11"/>
          </p:nvPr>
        </p:nvSpPr>
        <p:spPr/>
        <p:txBody>
          <a:bodyPr/>
          <a:lstStyle/>
          <a:p>
            <a:pPr marL="0" indent="0">
              <a:buNone/>
            </a:pPr>
            <a:r>
              <a:rPr lang="nl-NL"/>
              <a:t>Gedragskundige Alliade jeugdzorg</a:t>
            </a:r>
            <a:br>
              <a:rPr lang="nl-NL"/>
            </a:br>
            <a:r>
              <a:rPr lang="nl-NL"/>
              <a:t>Afdeling praktijkgericht wetenschappelijk onderzoek (PWO)</a:t>
            </a:r>
            <a:endParaRPr lang="de-DE"/>
          </a:p>
        </p:txBody>
      </p:sp>
      <p:sp>
        <p:nvSpPr>
          <p:cNvPr id="13" name="Tijdelijke aanduiding voor voettekst 12">
            <a:extLst>
              <a:ext uri="{FF2B5EF4-FFF2-40B4-BE49-F238E27FC236}">
                <a16:creationId xmlns:a16="http://schemas.microsoft.com/office/drawing/2014/main" id="{36091807-0369-F82D-97D1-296B2B25885F}"/>
              </a:ext>
            </a:extLst>
          </p:cNvPr>
          <p:cNvSpPr>
            <a:spLocks noGrp="1"/>
          </p:cNvSpPr>
          <p:nvPr>
            <p:ph type="ftr" sz="quarter" idx="13"/>
          </p:nvPr>
        </p:nvSpPr>
        <p:spPr/>
        <p:txBody>
          <a:bodyPr/>
          <a:lstStyle/>
          <a:p>
            <a:r>
              <a:rPr lang="nl-NL"/>
              <a:t>alliade.nl/pwo</a:t>
            </a:r>
            <a:endParaRPr lang="de-DE"/>
          </a:p>
        </p:txBody>
      </p:sp>
      <p:sp>
        <p:nvSpPr>
          <p:cNvPr id="12" name="Tijdelijke aanduiding voor tekst 11">
            <a:extLst>
              <a:ext uri="{FF2B5EF4-FFF2-40B4-BE49-F238E27FC236}">
                <a16:creationId xmlns:a16="http://schemas.microsoft.com/office/drawing/2014/main" id="{9A464C42-1E89-338E-6049-2BD3018EA991}"/>
              </a:ext>
            </a:extLst>
          </p:cNvPr>
          <p:cNvSpPr>
            <a:spLocks noGrp="1"/>
          </p:cNvSpPr>
          <p:nvPr>
            <p:ph type="body" sz="quarter" idx="15"/>
          </p:nvPr>
        </p:nvSpPr>
        <p:spPr/>
        <p:txBody>
          <a:bodyPr/>
          <a:lstStyle/>
          <a:p>
            <a:pPr marL="0" indent="0">
              <a:buNone/>
            </a:pPr>
            <a:r>
              <a:rPr lang="nl-NL"/>
              <a:t>Carola van Hof</a:t>
            </a:r>
            <a:endParaRPr lang="de-DE"/>
          </a:p>
        </p:txBody>
      </p:sp>
      <p:pic>
        <p:nvPicPr>
          <p:cNvPr id="5" name="Tijdelijke aanduiding voor afbeelding 4">
            <a:extLst>
              <a:ext uri="{FF2B5EF4-FFF2-40B4-BE49-F238E27FC236}">
                <a16:creationId xmlns:a16="http://schemas.microsoft.com/office/drawing/2014/main" id="{C35BD972-2DDA-4B3F-90C9-3CE7DBCD1E0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8399" r="18399"/>
          <a:stretch>
            <a:fillRect/>
          </a:stretch>
        </p:blipFill>
        <p:spPr/>
      </p:pic>
    </p:spTree>
    <p:extLst>
      <p:ext uri="{BB962C8B-B14F-4D97-AF65-F5344CB8AC3E}">
        <p14:creationId xmlns:p14="http://schemas.microsoft.com/office/powerpoint/2010/main" val="249938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9E1E0-0B18-4AAC-8941-D8BBD2D47765}"/>
              </a:ext>
            </a:extLst>
          </p:cNvPr>
          <p:cNvSpPr>
            <a:spLocks noGrp="1"/>
          </p:cNvSpPr>
          <p:nvPr>
            <p:ph type="ctrTitle"/>
          </p:nvPr>
        </p:nvSpPr>
        <p:spPr/>
        <p:txBody>
          <a:bodyPr/>
          <a:lstStyle/>
          <a:p>
            <a:r>
              <a:rPr lang="nl-NL"/>
              <a:t>Bevorderende factoren gesprek</a:t>
            </a:r>
          </a:p>
        </p:txBody>
      </p:sp>
      <p:grpSp>
        <p:nvGrpSpPr>
          <p:cNvPr id="4" name="Groep 3">
            <a:extLst>
              <a:ext uri="{FF2B5EF4-FFF2-40B4-BE49-F238E27FC236}">
                <a16:creationId xmlns:a16="http://schemas.microsoft.com/office/drawing/2014/main" id="{464A98B7-89AA-48D8-A3C3-EDE62DA30ADF}"/>
              </a:ext>
            </a:extLst>
          </p:cNvPr>
          <p:cNvGrpSpPr/>
          <p:nvPr/>
        </p:nvGrpSpPr>
        <p:grpSpPr>
          <a:xfrm>
            <a:off x="195015" y="2569168"/>
            <a:ext cx="14884648" cy="7246765"/>
            <a:chOff x="-273530" y="918429"/>
            <a:chExt cx="13431115" cy="5586617"/>
          </a:xfrm>
        </p:grpSpPr>
        <p:pic>
          <p:nvPicPr>
            <p:cNvPr id="6" name="Afbeelding 5">
              <a:extLst>
                <a:ext uri="{FF2B5EF4-FFF2-40B4-BE49-F238E27FC236}">
                  <a16:creationId xmlns:a16="http://schemas.microsoft.com/office/drawing/2014/main" id="{A109D0AB-A2E5-40F8-B572-450CB3F0C591}"/>
                </a:ext>
              </a:extLst>
            </p:cNvPr>
            <p:cNvPicPr>
              <a:picLocks noChangeAspect="1"/>
            </p:cNvPicPr>
            <p:nvPr/>
          </p:nvPicPr>
          <p:blipFill rotWithShape="1">
            <a:blip r:embed="rId2">
              <a:extLst>
                <a:ext uri="{28A0092B-C50C-407E-A947-70E740481C1C}">
                  <a14:useLocalDpi xmlns:a14="http://schemas.microsoft.com/office/drawing/2010/main" val="0"/>
                </a:ext>
              </a:extLst>
            </a:blip>
            <a:srcRect l="378" t="-35226" r="-378" b="-16360"/>
            <a:stretch/>
          </p:blipFill>
          <p:spPr>
            <a:xfrm>
              <a:off x="7462395" y="2431438"/>
              <a:ext cx="2911336" cy="1912973"/>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Afbeelding 6">
              <a:extLst>
                <a:ext uri="{FF2B5EF4-FFF2-40B4-BE49-F238E27FC236}">
                  <a16:creationId xmlns:a16="http://schemas.microsoft.com/office/drawing/2014/main" id="{635AFF4F-125A-46F6-B34A-27BCC28D1A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07931" y="4592073"/>
              <a:ext cx="3004743" cy="191297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Afbeelding 7" descr="Afbeelding met tekst&#10;&#10;Automatisch gegenereerde beschrijving">
              <a:extLst>
                <a:ext uri="{FF2B5EF4-FFF2-40B4-BE49-F238E27FC236}">
                  <a16:creationId xmlns:a16="http://schemas.microsoft.com/office/drawing/2014/main" id="{A59F7801-BBED-4F14-8462-0EF88B6EEF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6498" y="4592073"/>
              <a:ext cx="2911335" cy="1912973"/>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Afbeelding 8">
              <a:extLst>
                <a:ext uri="{FF2B5EF4-FFF2-40B4-BE49-F238E27FC236}">
                  <a16:creationId xmlns:a16="http://schemas.microsoft.com/office/drawing/2014/main" id="{16712097-D36C-40E4-A868-B90CC9F6BC31}"/>
                </a:ext>
              </a:extLst>
            </p:cNvPr>
            <p:cNvPicPr>
              <a:picLocks noChangeAspect="1"/>
            </p:cNvPicPr>
            <p:nvPr/>
          </p:nvPicPr>
          <p:blipFill rotWithShape="1">
            <a:blip r:embed="rId5">
              <a:extLst>
                <a:ext uri="{28A0092B-C50C-407E-A947-70E740481C1C}">
                  <a14:useLocalDpi xmlns:a14="http://schemas.microsoft.com/office/drawing/2010/main" val="0"/>
                </a:ext>
              </a:extLst>
            </a:blip>
            <a:srcRect l="-16163" t="-8140" r="-8024" b="1"/>
            <a:stretch/>
          </p:blipFill>
          <p:spPr>
            <a:xfrm>
              <a:off x="1608339" y="2431438"/>
              <a:ext cx="2857133" cy="1912973"/>
            </a:xfrm>
            <a:prstGeom prst="ellipse">
              <a:avLst/>
            </a:prstGeom>
            <a:ln w="63500" cap="rnd">
              <a:solidFill>
                <a:schemeClr val="bg2"/>
              </a:solidFill>
              <a:prstDash val="sysDot"/>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kstvak 9">
              <a:extLst>
                <a:ext uri="{FF2B5EF4-FFF2-40B4-BE49-F238E27FC236}">
                  <a16:creationId xmlns:a16="http://schemas.microsoft.com/office/drawing/2014/main" id="{4AE90775-A05F-474E-BDF9-36F2F6CCB607}"/>
                </a:ext>
              </a:extLst>
            </p:cNvPr>
            <p:cNvSpPr txBox="1"/>
            <p:nvPr/>
          </p:nvSpPr>
          <p:spPr>
            <a:xfrm>
              <a:off x="4944670" y="918429"/>
              <a:ext cx="2478939" cy="556522"/>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a:ln>
                    <a:noFill/>
                  </a:ln>
                  <a:solidFill>
                    <a:srgbClr val="3B2D82"/>
                  </a:solidFill>
                  <a:effectLst/>
                  <a:uLnTx/>
                  <a:uFillTx/>
                </a:rPr>
                <a:t>Vertrouwen</a:t>
              </a:r>
              <a:r>
                <a:rPr kumimoji="0" lang="nl-NL" sz="3600" i="1" u="none" strike="noStrike" kern="0" cap="none" spc="0" normalizeH="0" baseline="0" noProof="0">
                  <a:ln>
                    <a:noFill/>
                  </a:ln>
                  <a:solidFill>
                    <a:srgbClr val="3B2D82"/>
                  </a:solidFill>
                  <a:effectLst/>
                  <a:uLnTx/>
                  <a:uFillTx/>
                </a:rPr>
                <a:t>        </a:t>
              </a:r>
            </a:p>
          </p:txBody>
        </p:sp>
        <p:sp>
          <p:nvSpPr>
            <p:cNvPr id="11" name="Tekstvak 10">
              <a:extLst>
                <a:ext uri="{FF2B5EF4-FFF2-40B4-BE49-F238E27FC236}">
                  <a16:creationId xmlns:a16="http://schemas.microsoft.com/office/drawing/2014/main" id="{CA386E37-C0DB-450B-A968-75F7A5F7DDB6}"/>
                </a:ext>
              </a:extLst>
            </p:cNvPr>
            <p:cNvSpPr txBox="1"/>
            <p:nvPr/>
          </p:nvSpPr>
          <p:spPr>
            <a:xfrm>
              <a:off x="9781533" y="1970519"/>
              <a:ext cx="3376052" cy="49826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a:ln>
                    <a:noFill/>
                  </a:ln>
                  <a:solidFill>
                    <a:srgbClr val="3B2D82"/>
                  </a:solidFill>
                  <a:effectLst/>
                  <a:uLnTx/>
                  <a:uFillTx/>
                </a:rPr>
                <a:t>Ervarend leren</a:t>
              </a:r>
              <a:endParaRPr kumimoji="0" lang="nl-NL" sz="3600" i="1" u="none" strike="noStrike" kern="0" cap="none" spc="0" normalizeH="0" baseline="0" noProof="0">
                <a:ln>
                  <a:noFill/>
                </a:ln>
                <a:solidFill>
                  <a:srgbClr val="3B2D82"/>
                </a:solidFill>
                <a:effectLst/>
                <a:uLnTx/>
                <a:uFillTx/>
              </a:endParaRPr>
            </a:p>
          </p:txBody>
        </p:sp>
        <p:sp>
          <p:nvSpPr>
            <p:cNvPr id="12" name="Tekstvak 11">
              <a:extLst>
                <a:ext uri="{FF2B5EF4-FFF2-40B4-BE49-F238E27FC236}">
                  <a16:creationId xmlns:a16="http://schemas.microsoft.com/office/drawing/2014/main" id="{7058740E-0AA0-45FD-817F-A595E3614D34}"/>
                </a:ext>
              </a:extLst>
            </p:cNvPr>
            <p:cNvSpPr txBox="1"/>
            <p:nvPr/>
          </p:nvSpPr>
          <p:spPr>
            <a:xfrm>
              <a:off x="9111444" y="4568020"/>
              <a:ext cx="2162656" cy="556522"/>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a:ln>
                    <a:noFill/>
                  </a:ln>
                  <a:solidFill>
                    <a:srgbClr val="3B2D82"/>
                  </a:solidFill>
                  <a:effectLst/>
                  <a:uLnTx/>
                  <a:uFillTx/>
                </a:rPr>
                <a:t>Overzicht</a:t>
              </a:r>
            </a:p>
          </p:txBody>
        </p:sp>
        <p:sp>
          <p:nvSpPr>
            <p:cNvPr id="13" name="Tekstvak 12">
              <a:extLst>
                <a:ext uri="{FF2B5EF4-FFF2-40B4-BE49-F238E27FC236}">
                  <a16:creationId xmlns:a16="http://schemas.microsoft.com/office/drawing/2014/main" id="{BC248B07-AE27-4A2D-A536-ADA46B693682}"/>
                </a:ext>
              </a:extLst>
            </p:cNvPr>
            <p:cNvSpPr txBox="1"/>
            <p:nvPr/>
          </p:nvSpPr>
          <p:spPr>
            <a:xfrm>
              <a:off x="-273530" y="4592073"/>
              <a:ext cx="3295628" cy="49826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a:ln>
                    <a:noFill/>
                  </a:ln>
                  <a:solidFill>
                    <a:srgbClr val="3B2D82"/>
                  </a:solidFill>
                  <a:effectLst/>
                  <a:uLnTx/>
                  <a:uFillTx/>
                </a:rPr>
                <a:t>Gelijkwaardigheid</a:t>
              </a:r>
            </a:p>
          </p:txBody>
        </p:sp>
        <p:sp>
          <p:nvSpPr>
            <p:cNvPr id="14" name="Tekstvak 13">
              <a:extLst>
                <a:ext uri="{FF2B5EF4-FFF2-40B4-BE49-F238E27FC236}">
                  <a16:creationId xmlns:a16="http://schemas.microsoft.com/office/drawing/2014/main" id="{31289B2B-B454-4AD9-8B1A-57081EA99811}"/>
                </a:ext>
              </a:extLst>
            </p:cNvPr>
            <p:cNvSpPr txBox="1"/>
            <p:nvPr/>
          </p:nvSpPr>
          <p:spPr>
            <a:xfrm>
              <a:off x="-133433" y="1889394"/>
              <a:ext cx="3685485" cy="49826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a:ln>
                    <a:noFill/>
                  </a:ln>
                  <a:solidFill>
                    <a:srgbClr val="3B2D82"/>
                  </a:solidFill>
                  <a:effectLst/>
                  <a:uLnTx/>
                  <a:uFillTx/>
                </a:rPr>
                <a:t>Deelname kind</a:t>
              </a:r>
            </a:p>
          </p:txBody>
        </p:sp>
        <p:pic>
          <p:nvPicPr>
            <p:cNvPr id="15" name="Afbeelding 14">
              <a:extLst>
                <a:ext uri="{FF2B5EF4-FFF2-40B4-BE49-F238E27FC236}">
                  <a16:creationId xmlns:a16="http://schemas.microsoft.com/office/drawing/2014/main" id="{118B9D5F-5C6C-4303-A9BD-935C9CFABD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507" r="1185" b="1242"/>
            <a:stretch/>
          </p:blipFill>
          <p:spPr>
            <a:xfrm>
              <a:off x="4566475" y="1474951"/>
              <a:ext cx="2857133" cy="1912973"/>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0" name="Tekstvak 19">
            <a:extLst>
              <a:ext uri="{FF2B5EF4-FFF2-40B4-BE49-F238E27FC236}">
                <a16:creationId xmlns:a16="http://schemas.microsoft.com/office/drawing/2014/main" id="{DD831697-6E6D-4CE8-932B-E7B14550B2AC}"/>
              </a:ext>
            </a:extLst>
          </p:cNvPr>
          <p:cNvSpPr txBox="1"/>
          <p:nvPr/>
        </p:nvSpPr>
        <p:spPr>
          <a:xfrm>
            <a:off x="1090034" y="10116679"/>
            <a:ext cx="1098443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nl-NL" sz="2000" b="0" i="1" u="none" strike="noStrike" kern="0" cap="none" spc="0" normalizeH="0" baseline="0" noProof="0">
                <a:ln>
                  <a:noFill/>
                </a:ln>
                <a:solidFill>
                  <a:srgbClr val="3B2D82">
                    <a:lumMod val="75000"/>
                  </a:srgbClr>
                </a:solidFill>
                <a:effectLst/>
                <a:uLnTx/>
                <a:uFillTx/>
              </a:rPr>
              <a:t>Referentie: Van Hof et al., NTZ (2022)</a:t>
            </a:r>
            <a:endParaRPr kumimoji="0" lang="nl-NL" sz="20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66333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078B3-3DB6-48E9-889C-2D6DABB5F65D}"/>
              </a:ext>
            </a:extLst>
          </p:cNvPr>
          <p:cNvSpPr>
            <a:spLocks noGrp="1"/>
          </p:cNvSpPr>
          <p:nvPr>
            <p:ph type="ctrTitle"/>
          </p:nvPr>
        </p:nvSpPr>
        <p:spPr/>
        <p:txBody>
          <a:bodyPr/>
          <a:lstStyle/>
          <a:p>
            <a:r>
              <a:rPr lang="nl-NL"/>
              <a:t>Onderzoeksvragen deel 2</a:t>
            </a:r>
          </a:p>
        </p:txBody>
      </p:sp>
      <p:sp>
        <p:nvSpPr>
          <p:cNvPr id="3" name="Tijdelijke aanduiding voor tekst 2">
            <a:extLst>
              <a:ext uri="{FF2B5EF4-FFF2-40B4-BE49-F238E27FC236}">
                <a16:creationId xmlns:a16="http://schemas.microsoft.com/office/drawing/2014/main" id="{13F2E723-A253-4C10-A0F1-73AD0321B2E2}"/>
              </a:ext>
            </a:extLst>
          </p:cNvPr>
          <p:cNvSpPr>
            <a:spLocks noGrp="1"/>
          </p:cNvSpPr>
          <p:nvPr>
            <p:ph type="body" sz="quarter" idx="12"/>
          </p:nvPr>
        </p:nvSpPr>
        <p:spPr/>
        <p:txBody>
          <a:bodyPr/>
          <a:lstStyle/>
          <a:p>
            <a:pPr marL="742950" indent="-742950">
              <a:buFont typeface="+mj-lt"/>
              <a:buAutoNum type="arabicPeriod" startAt="4"/>
            </a:pPr>
            <a:r>
              <a:rPr lang="nl-NL" dirty="0"/>
              <a:t>Welke hulpmiddelen zijn beschikbaar om het gesprek over </a:t>
            </a:r>
            <a:br>
              <a:rPr lang="nl-NL" dirty="0"/>
            </a:br>
            <a:r>
              <a:rPr lang="nl-NL" dirty="0"/>
              <a:t>‘goed genoeg’ opvoeden te ondersteunen?</a:t>
            </a:r>
            <a:br>
              <a:rPr lang="nl-NL" dirty="0"/>
            </a:br>
            <a:endParaRPr lang="nl-NL" dirty="0"/>
          </a:p>
          <a:p>
            <a:pPr marL="742950" indent="-742950">
              <a:buFont typeface="+mj-lt"/>
              <a:buAutoNum type="arabicPeriod" startAt="4"/>
            </a:pPr>
            <a:r>
              <a:rPr lang="nl-NL" dirty="0"/>
              <a:t>In hoeverre sluiten deze hulpmiddelen aan bij:</a:t>
            </a:r>
          </a:p>
          <a:p>
            <a:pPr lvl="1"/>
            <a:r>
              <a:rPr lang="nl-NL" dirty="0"/>
              <a:t>opvoedthema’s die ouders met LVB en hulpverleners belangrijk vinden?</a:t>
            </a:r>
          </a:p>
          <a:p>
            <a:pPr lvl="1"/>
            <a:r>
              <a:rPr lang="nl-NL" dirty="0"/>
              <a:t>behoeften en wensen die zij zien en hebben?</a:t>
            </a:r>
          </a:p>
          <a:p>
            <a:pPr lvl="1"/>
            <a:r>
              <a:rPr lang="nl-NL" dirty="0"/>
              <a:t>bevorderende factoren die zij noemen?</a:t>
            </a:r>
            <a:br>
              <a:rPr lang="nl-NL" dirty="0"/>
            </a:br>
            <a:endParaRPr lang="nl-NL" dirty="0"/>
          </a:p>
          <a:p>
            <a:pPr marL="742950" indent="-742950">
              <a:buFont typeface="+mj-lt"/>
              <a:buAutoNum type="arabicPeriod" startAt="4"/>
            </a:pPr>
            <a:r>
              <a:rPr lang="nl-NL" dirty="0"/>
              <a:t>Welk hulpmiddel dient dan te worden ontwikkeld?</a:t>
            </a:r>
          </a:p>
          <a:p>
            <a:endParaRPr lang="nl-NL" dirty="0"/>
          </a:p>
        </p:txBody>
      </p:sp>
      <p:graphicFrame>
        <p:nvGraphicFramePr>
          <p:cNvPr id="4" name="Grafiek 3">
            <a:extLst>
              <a:ext uri="{FF2B5EF4-FFF2-40B4-BE49-F238E27FC236}">
                <a16:creationId xmlns:a16="http://schemas.microsoft.com/office/drawing/2014/main" id="{5D886D83-33B2-425A-A56A-7A9E1BA5BF4A}"/>
              </a:ext>
            </a:extLst>
          </p:cNvPr>
          <p:cNvGraphicFramePr/>
          <p:nvPr>
            <p:extLst>
              <p:ext uri="{D42A27DB-BD31-4B8C-83A1-F6EECF244321}">
                <p14:modId xmlns:p14="http://schemas.microsoft.com/office/powerpoint/2010/main" val="3186237707"/>
              </p:ext>
            </p:extLst>
          </p:nvPr>
        </p:nvGraphicFramePr>
        <p:xfrm>
          <a:off x="11140231" y="-417945"/>
          <a:ext cx="3418457" cy="3471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79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1179EB-BA64-4512-9BC6-72F42E458C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9944" y="4081463"/>
            <a:ext cx="4341334"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880A34D-AD53-4882-B6D4-E9927EC0797C}"/>
              </a:ext>
            </a:extLst>
          </p:cNvPr>
          <p:cNvSpPr>
            <a:spLocks noGrp="1"/>
          </p:cNvSpPr>
          <p:nvPr>
            <p:ph type="ctrTitle"/>
          </p:nvPr>
        </p:nvSpPr>
        <p:spPr/>
        <p:txBody>
          <a:bodyPr/>
          <a:lstStyle/>
          <a:p>
            <a:r>
              <a:rPr lang="nl-NL"/>
              <a:t>Keuzewijzer hulpmiddelen opvoedgesprek</a:t>
            </a:r>
          </a:p>
        </p:txBody>
      </p:sp>
      <p:graphicFrame>
        <p:nvGraphicFramePr>
          <p:cNvPr id="7" name="Tabel 7">
            <a:extLst>
              <a:ext uri="{FF2B5EF4-FFF2-40B4-BE49-F238E27FC236}">
                <a16:creationId xmlns:a16="http://schemas.microsoft.com/office/drawing/2014/main" id="{8852F898-BBEB-427D-A027-72A01AC704C5}"/>
              </a:ext>
            </a:extLst>
          </p:cNvPr>
          <p:cNvGraphicFramePr>
            <a:graphicFrameLocks noGrp="1"/>
          </p:cNvGraphicFramePr>
          <p:nvPr>
            <p:extLst>
              <p:ext uri="{D42A27DB-BD31-4B8C-83A1-F6EECF244321}">
                <p14:modId xmlns:p14="http://schemas.microsoft.com/office/powerpoint/2010/main" val="1324060682"/>
              </p:ext>
            </p:extLst>
          </p:nvPr>
        </p:nvGraphicFramePr>
        <p:xfrm>
          <a:off x="1090034" y="3090642"/>
          <a:ext cx="5081645" cy="4350008"/>
        </p:xfrm>
        <a:graphic>
          <a:graphicData uri="http://schemas.openxmlformats.org/drawingml/2006/table">
            <a:tbl>
              <a:tblPr firstRow="1" bandRow="1">
                <a:tableStyleId>{073A0DAA-6AF3-43AB-8588-CEC1D06C72B9}</a:tableStyleId>
              </a:tblPr>
              <a:tblGrid>
                <a:gridCol w="5081645">
                  <a:extLst>
                    <a:ext uri="{9D8B030D-6E8A-4147-A177-3AD203B41FA5}">
                      <a16:colId xmlns:a16="http://schemas.microsoft.com/office/drawing/2014/main" val="2055639170"/>
                    </a:ext>
                  </a:extLst>
                </a:gridCol>
              </a:tblGrid>
              <a:tr h="370840">
                <a:tc>
                  <a:txBody>
                    <a:bodyPr/>
                    <a:lstStyle/>
                    <a:p>
                      <a:r>
                        <a:rPr lang="nl-NL"/>
                        <a:t>Opvoedthema’s</a:t>
                      </a:r>
                    </a:p>
                  </a:txBody>
                  <a:tcPr/>
                </a:tc>
                <a:extLst>
                  <a:ext uri="{0D108BD9-81ED-4DB2-BD59-A6C34878D82A}">
                    <a16:rowId xmlns:a16="http://schemas.microsoft.com/office/drawing/2014/main" val="2552951112"/>
                  </a:ext>
                </a:extLst>
              </a:tr>
              <a:tr h="370840">
                <a:tc>
                  <a:txBody>
                    <a:bodyPr/>
                    <a:lstStyle/>
                    <a:p>
                      <a:r>
                        <a:rPr lang="nl-NL"/>
                        <a:t>Dagelijkse verzorging</a:t>
                      </a:r>
                    </a:p>
                  </a:txBody>
                  <a:tcPr/>
                </a:tc>
                <a:extLst>
                  <a:ext uri="{0D108BD9-81ED-4DB2-BD59-A6C34878D82A}">
                    <a16:rowId xmlns:a16="http://schemas.microsoft.com/office/drawing/2014/main" val="3751923515"/>
                  </a:ext>
                </a:extLst>
              </a:tr>
              <a:tr h="370840">
                <a:tc>
                  <a:txBody>
                    <a:bodyPr/>
                    <a:lstStyle/>
                    <a:p>
                      <a:r>
                        <a:rPr lang="nl-NL"/>
                        <a:t>Gedrag en emotie kind</a:t>
                      </a:r>
                    </a:p>
                  </a:txBody>
                  <a:tcPr/>
                </a:tc>
                <a:extLst>
                  <a:ext uri="{0D108BD9-81ED-4DB2-BD59-A6C34878D82A}">
                    <a16:rowId xmlns:a16="http://schemas.microsoft.com/office/drawing/2014/main" val="1308033440"/>
                  </a:ext>
                </a:extLst>
              </a:tr>
              <a:tr h="370840">
                <a:tc>
                  <a:txBody>
                    <a:bodyPr/>
                    <a:lstStyle/>
                    <a:p>
                      <a:r>
                        <a:rPr lang="nl-NL"/>
                        <a:t>Gedrag en emotie ouder</a:t>
                      </a:r>
                    </a:p>
                  </a:txBody>
                  <a:tcPr/>
                </a:tc>
                <a:extLst>
                  <a:ext uri="{0D108BD9-81ED-4DB2-BD59-A6C34878D82A}">
                    <a16:rowId xmlns:a16="http://schemas.microsoft.com/office/drawing/2014/main" val="238103845"/>
                  </a:ext>
                </a:extLst>
              </a:tr>
              <a:tr h="370840">
                <a:tc>
                  <a:txBody>
                    <a:bodyPr/>
                    <a:lstStyle/>
                    <a:p>
                      <a:r>
                        <a:rPr lang="nl-NL"/>
                        <a:t>Veiligheid</a:t>
                      </a:r>
                    </a:p>
                  </a:txBody>
                  <a:tcPr/>
                </a:tc>
                <a:extLst>
                  <a:ext uri="{0D108BD9-81ED-4DB2-BD59-A6C34878D82A}">
                    <a16:rowId xmlns:a16="http://schemas.microsoft.com/office/drawing/2014/main" val="2562220378"/>
                  </a:ext>
                </a:extLst>
              </a:tr>
              <a:tr h="370840">
                <a:tc>
                  <a:txBody>
                    <a:bodyPr/>
                    <a:lstStyle/>
                    <a:p>
                      <a:r>
                        <a:rPr lang="nl-NL"/>
                        <a:t>Sociale omgeving</a:t>
                      </a:r>
                    </a:p>
                  </a:txBody>
                  <a:tcPr/>
                </a:tc>
                <a:extLst>
                  <a:ext uri="{0D108BD9-81ED-4DB2-BD59-A6C34878D82A}">
                    <a16:rowId xmlns:a16="http://schemas.microsoft.com/office/drawing/2014/main" val="935237142"/>
                  </a:ext>
                </a:extLst>
              </a:tr>
              <a:tr h="370840">
                <a:tc>
                  <a:txBody>
                    <a:bodyPr/>
                    <a:lstStyle/>
                    <a:p>
                      <a:r>
                        <a:rPr lang="nl-NL"/>
                        <a:t>Leren en ontwikkeling</a:t>
                      </a:r>
                    </a:p>
                  </a:txBody>
                  <a:tcPr/>
                </a:tc>
                <a:extLst>
                  <a:ext uri="{0D108BD9-81ED-4DB2-BD59-A6C34878D82A}">
                    <a16:rowId xmlns:a16="http://schemas.microsoft.com/office/drawing/2014/main" val="3728691193"/>
                  </a:ext>
                </a:extLst>
              </a:tr>
              <a:tr h="370840">
                <a:tc>
                  <a:txBody>
                    <a:bodyPr/>
                    <a:lstStyle/>
                    <a:p>
                      <a:r>
                        <a:rPr lang="nl-NL"/>
                        <a:t>Alle opvoedthema’s</a:t>
                      </a:r>
                    </a:p>
                  </a:txBody>
                  <a:tcPr/>
                </a:tc>
                <a:extLst>
                  <a:ext uri="{0D108BD9-81ED-4DB2-BD59-A6C34878D82A}">
                    <a16:rowId xmlns:a16="http://schemas.microsoft.com/office/drawing/2014/main" val="1511287788"/>
                  </a:ext>
                </a:extLst>
              </a:tr>
            </a:tbl>
          </a:graphicData>
        </a:graphic>
      </p:graphicFrame>
      <p:graphicFrame>
        <p:nvGraphicFramePr>
          <p:cNvPr id="9" name="Tabel 9">
            <a:extLst>
              <a:ext uri="{FF2B5EF4-FFF2-40B4-BE49-F238E27FC236}">
                <a16:creationId xmlns:a16="http://schemas.microsoft.com/office/drawing/2014/main" id="{9108C83E-299D-4D7F-AC2E-2941E64853FA}"/>
              </a:ext>
            </a:extLst>
          </p:cNvPr>
          <p:cNvGraphicFramePr>
            <a:graphicFrameLocks noGrp="1"/>
          </p:cNvGraphicFramePr>
          <p:nvPr>
            <p:extLst>
              <p:ext uri="{D42A27DB-BD31-4B8C-83A1-F6EECF244321}">
                <p14:modId xmlns:p14="http://schemas.microsoft.com/office/powerpoint/2010/main" val="3912344208"/>
              </p:ext>
            </p:extLst>
          </p:nvPr>
        </p:nvGraphicFramePr>
        <p:xfrm>
          <a:off x="1098551" y="8142514"/>
          <a:ext cx="5073127" cy="1707924"/>
        </p:xfrm>
        <a:graphic>
          <a:graphicData uri="http://schemas.openxmlformats.org/drawingml/2006/table">
            <a:tbl>
              <a:tblPr firstRow="1" bandRow="1">
                <a:tableStyleId>{073A0DAA-6AF3-43AB-8588-CEC1D06C72B9}</a:tableStyleId>
              </a:tblPr>
              <a:tblGrid>
                <a:gridCol w="5073127">
                  <a:extLst>
                    <a:ext uri="{9D8B030D-6E8A-4147-A177-3AD203B41FA5}">
                      <a16:colId xmlns:a16="http://schemas.microsoft.com/office/drawing/2014/main" val="1783990184"/>
                    </a:ext>
                  </a:extLst>
                </a:gridCol>
              </a:tblGrid>
              <a:tr h="569308">
                <a:tc>
                  <a:txBody>
                    <a:bodyPr/>
                    <a:lstStyle/>
                    <a:p>
                      <a:r>
                        <a:rPr lang="nl-NL"/>
                        <a:t>Soort gesprek</a:t>
                      </a:r>
                    </a:p>
                  </a:txBody>
                  <a:tcPr/>
                </a:tc>
                <a:extLst>
                  <a:ext uri="{0D108BD9-81ED-4DB2-BD59-A6C34878D82A}">
                    <a16:rowId xmlns:a16="http://schemas.microsoft.com/office/drawing/2014/main" val="4159941705"/>
                  </a:ext>
                </a:extLst>
              </a:tr>
              <a:tr h="569308">
                <a:tc>
                  <a:txBody>
                    <a:bodyPr/>
                    <a:lstStyle/>
                    <a:p>
                      <a:r>
                        <a:rPr lang="nl-NL" dirty="0"/>
                        <a:t>Behandelend gesprek</a:t>
                      </a:r>
                    </a:p>
                  </a:txBody>
                  <a:tcPr/>
                </a:tc>
                <a:extLst>
                  <a:ext uri="{0D108BD9-81ED-4DB2-BD59-A6C34878D82A}">
                    <a16:rowId xmlns:a16="http://schemas.microsoft.com/office/drawing/2014/main" val="3691477778"/>
                  </a:ext>
                </a:extLst>
              </a:tr>
              <a:tr h="569308">
                <a:tc>
                  <a:txBody>
                    <a:bodyPr/>
                    <a:lstStyle/>
                    <a:p>
                      <a:r>
                        <a:rPr lang="nl-NL" dirty="0"/>
                        <a:t>Evaluatief gesprek</a:t>
                      </a:r>
                    </a:p>
                  </a:txBody>
                  <a:tcPr/>
                </a:tc>
                <a:extLst>
                  <a:ext uri="{0D108BD9-81ED-4DB2-BD59-A6C34878D82A}">
                    <a16:rowId xmlns:a16="http://schemas.microsoft.com/office/drawing/2014/main" val="4183474427"/>
                  </a:ext>
                </a:extLst>
              </a:tr>
            </a:tbl>
          </a:graphicData>
        </a:graphic>
      </p:graphicFrame>
    </p:spTree>
    <p:extLst>
      <p:ext uri="{BB962C8B-B14F-4D97-AF65-F5344CB8AC3E}">
        <p14:creationId xmlns:p14="http://schemas.microsoft.com/office/powerpoint/2010/main" val="410244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0A34D-AD53-4882-B6D4-E9927EC0797C}"/>
              </a:ext>
            </a:extLst>
          </p:cNvPr>
          <p:cNvSpPr>
            <a:spLocks noGrp="1"/>
          </p:cNvSpPr>
          <p:nvPr>
            <p:ph type="ctrTitle"/>
          </p:nvPr>
        </p:nvSpPr>
        <p:spPr/>
        <p:txBody>
          <a:bodyPr/>
          <a:lstStyle/>
          <a:p>
            <a:r>
              <a:rPr lang="nl-NL" dirty="0"/>
              <a:t>Keuzewijzer hulpmiddelen opvoedgesprek</a:t>
            </a:r>
          </a:p>
        </p:txBody>
      </p:sp>
      <p:pic>
        <p:nvPicPr>
          <p:cNvPr id="11" name="Afbeelding 10">
            <a:extLst>
              <a:ext uri="{FF2B5EF4-FFF2-40B4-BE49-F238E27FC236}">
                <a16:creationId xmlns:a16="http://schemas.microsoft.com/office/drawing/2014/main" id="{8B870F64-C228-EC42-75FF-3F439F9BF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034" y="2520950"/>
            <a:ext cx="12183054" cy="7639050"/>
          </a:xfrm>
          <a:prstGeom prst="rect">
            <a:avLst/>
          </a:prstGeom>
        </p:spPr>
      </p:pic>
    </p:spTree>
    <p:extLst>
      <p:ext uri="{BB962C8B-B14F-4D97-AF65-F5344CB8AC3E}">
        <p14:creationId xmlns:p14="http://schemas.microsoft.com/office/powerpoint/2010/main" val="203700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0A34D-AD53-4882-B6D4-E9927EC0797C}"/>
              </a:ext>
            </a:extLst>
          </p:cNvPr>
          <p:cNvSpPr>
            <a:spLocks noGrp="1"/>
          </p:cNvSpPr>
          <p:nvPr>
            <p:ph type="ctrTitle"/>
          </p:nvPr>
        </p:nvSpPr>
        <p:spPr>
          <a:xfrm>
            <a:off x="1090033" y="1458913"/>
            <a:ext cx="13290557" cy="706668"/>
          </a:xfrm>
        </p:spPr>
        <p:txBody>
          <a:bodyPr/>
          <a:lstStyle/>
          <a:p>
            <a:r>
              <a:rPr lang="nl-NL"/>
              <a:t>Keuzewijzer hulpmiddelen opvoedgesprek LVB</a:t>
            </a:r>
          </a:p>
        </p:txBody>
      </p:sp>
      <p:sp>
        <p:nvSpPr>
          <p:cNvPr id="3" name="Rechthoek 2">
            <a:extLst>
              <a:ext uri="{FF2B5EF4-FFF2-40B4-BE49-F238E27FC236}">
                <a16:creationId xmlns:a16="http://schemas.microsoft.com/office/drawing/2014/main" id="{67E55773-668D-4636-BAED-5977F5F37A12}"/>
              </a:ext>
            </a:extLst>
          </p:cNvPr>
          <p:cNvSpPr/>
          <p:nvPr/>
        </p:nvSpPr>
        <p:spPr>
          <a:xfrm>
            <a:off x="1090033" y="2990379"/>
            <a:ext cx="12714494" cy="3806170"/>
          </a:xfrm>
          <a:prstGeom prst="rect">
            <a:avLst/>
          </a:prstGeom>
        </p:spPr>
        <p:txBody>
          <a:bodyPr wrap="square">
            <a:spAutoFit/>
          </a:bodyPr>
          <a:lstStyle/>
          <a:p>
            <a:pPr defTabSz="1507809">
              <a:spcBef>
                <a:spcPts val="1649"/>
              </a:spcBef>
            </a:pPr>
            <a:r>
              <a:rPr lang="nl-NL" sz="3600">
                <a:solidFill>
                  <a:srgbClr val="3B2D82"/>
                </a:solidFill>
                <a:latin typeface="Calibri" panose="020F0502020204030204" pitchFamily="34" charset="0"/>
                <a:ea typeface="Calibri" panose="020F0502020204030204" pitchFamily="34" charset="0"/>
                <a:cs typeface="Calibri" panose="020F0502020204030204" pitchFamily="34" charset="0"/>
              </a:rPr>
              <a:t>Vanaf december 2022 gratis beschikbaar:</a:t>
            </a:r>
          </a:p>
          <a:p>
            <a:pPr defTabSz="1507809">
              <a:spcBef>
                <a:spcPts val="1649"/>
              </a:spcBef>
            </a:pPr>
            <a:r>
              <a:rPr lang="nl-NL" sz="3600">
                <a:solidFill>
                  <a:srgbClr val="3B2D82"/>
                </a:solidFill>
                <a:latin typeface="Calibri" panose="020F0502020204030204" pitchFamily="34" charset="0"/>
                <a:ea typeface="Calibri" panose="020F0502020204030204" pitchFamily="34" charset="0"/>
                <a:cs typeface="Calibri" panose="020F0502020204030204" pitchFamily="34" charset="0"/>
              </a:rPr>
              <a:t> </a:t>
            </a:r>
          </a:p>
          <a:p>
            <a:pPr lvl="0" defTabSz="1507809">
              <a:spcBef>
                <a:spcPts val="1649"/>
              </a:spcBef>
            </a:pPr>
            <a:r>
              <a:rPr lang="nl-NL" sz="3600">
                <a:solidFill>
                  <a:schemeClr val="bg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https://redcap.link/keuzewijzerhulpmiddelenopvoedgesprekLVB</a:t>
            </a:r>
            <a:endParaRPr lang="nl-NL" sz="3600">
              <a:solidFill>
                <a:schemeClr val="bg2"/>
              </a:solidFill>
              <a:latin typeface="Calibri" panose="020F0502020204030204" pitchFamily="34" charset="0"/>
              <a:ea typeface="Calibri" panose="020F0502020204030204" pitchFamily="34" charset="0"/>
              <a:cs typeface="Calibri" panose="020F0502020204030204" pitchFamily="34" charset="0"/>
            </a:endParaRPr>
          </a:p>
          <a:p>
            <a:pPr lvl="0" defTabSz="1507809">
              <a:spcBef>
                <a:spcPts val="1649"/>
              </a:spcBef>
            </a:pPr>
            <a:endParaRPr lang="nl-NL" sz="4400">
              <a:solidFill>
                <a:srgbClr val="3B2D82"/>
              </a:solidFill>
              <a:latin typeface="Calibri" panose="020F0502020204030204" pitchFamily="34" charset="0"/>
              <a:ea typeface="Calibri" panose="020F0502020204030204" pitchFamily="34" charset="0"/>
              <a:cs typeface="Calibri" panose="020F0502020204030204" pitchFamily="34" charset="0"/>
            </a:endParaRPr>
          </a:p>
          <a:p>
            <a:pPr lvl="0" defTabSz="1507809">
              <a:spcBef>
                <a:spcPts val="1649"/>
              </a:spcBef>
            </a:pPr>
            <a:r>
              <a:rPr lang="nl-NL" sz="3600">
                <a:solidFill>
                  <a:srgbClr val="3B2D82"/>
                </a:solidFill>
                <a:latin typeface="Calibri" panose="020F0502020204030204" pitchFamily="34" charset="0"/>
                <a:ea typeface="Calibri" panose="020F0502020204030204" pitchFamily="34" charset="0"/>
                <a:cs typeface="Calibri" panose="020F0502020204030204" pitchFamily="34" charset="0"/>
              </a:rPr>
              <a:t>via </a:t>
            </a:r>
            <a:r>
              <a:rPr lang="nl-NL" sz="3600" u="sng">
                <a:solidFill>
                  <a:srgbClr val="3B2D8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www.alliade.nl/pwo/opvoeden</a:t>
            </a:r>
            <a:endParaRPr lang="nl-NL" sz="3600" u="sng">
              <a:solidFill>
                <a:srgbClr val="3B2D8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231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DC6AA-AD14-47B7-9AA9-84DDE760AA99}"/>
              </a:ext>
            </a:extLst>
          </p:cNvPr>
          <p:cNvSpPr>
            <a:spLocks noGrp="1"/>
          </p:cNvSpPr>
          <p:nvPr>
            <p:ph type="ctrTitle"/>
          </p:nvPr>
        </p:nvSpPr>
        <p:spPr/>
        <p:txBody>
          <a:bodyPr/>
          <a:lstStyle/>
          <a:p>
            <a:r>
              <a:rPr lang="nl-NL"/>
              <a:t>Publicatie </a:t>
            </a:r>
          </a:p>
        </p:txBody>
      </p:sp>
      <p:sp>
        <p:nvSpPr>
          <p:cNvPr id="3" name="Tijdelijke aanduiding voor tekst 2">
            <a:extLst>
              <a:ext uri="{FF2B5EF4-FFF2-40B4-BE49-F238E27FC236}">
                <a16:creationId xmlns:a16="http://schemas.microsoft.com/office/drawing/2014/main" id="{57ADCC2F-8A95-49EB-B6EE-F94A3C6DF44C}"/>
              </a:ext>
            </a:extLst>
          </p:cNvPr>
          <p:cNvSpPr>
            <a:spLocks noGrp="1"/>
          </p:cNvSpPr>
          <p:nvPr>
            <p:ph type="body" sz="quarter" idx="12"/>
          </p:nvPr>
        </p:nvSpPr>
        <p:spPr>
          <a:xfrm>
            <a:off x="1084263" y="3053557"/>
            <a:ext cx="12900094" cy="2817142"/>
          </a:xfrm>
        </p:spPr>
        <p:txBody>
          <a:bodyPr/>
          <a:lstStyle/>
          <a:p>
            <a:pPr marL="0" indent="0">
              <a:buNone/>
            </a:pPr>
            <a:r>
              <a:rPr lang="nl-NL"/>
              <a:t>Van Hof et al., NTZ (december 2022):</a:t>
            </a:r>
          </a:p>
          <a:p>
            <a:pPr marL="731837" lvl="1" indent="0">
              <a:buNone/>
            </a:pPr>
            <a:r>
              <a:rPr lang="nl-NL" i="1"/>
              <a:t>Communicatie tussen ouders met licht verstandelijke beperkingen en hulpverleners over ‘goed genoeg’ opvoederschap: behoeftes en bevorderende factoren</a:t>
            </a:r>
          </a:p>
          <a:p>
            <a:endParaRPr lang="nl-NL"/>
          </a:p>
        </p:txBody>
      </p:sp>
      <p:pic>
        <p:nvPicPr>
          <p:cNvPr id="4" name="Afbeelding 3" descr="logo tijdschrift NTZ">
            <a:extLst>
              <a:ext uri="{FF2B5EF4-FFF2-40B4-BE49-F238E27FC236}">
                <a16:creationId xmlns:a16="http://schemas.microsoft.com/office/drawing/2014/main" id="{EC2370C4-E127-4496-960D-4E83F58A0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754" y="5870699"/>
            <a:ext cx="10009111" cy="4498603"/>
          </a:xfrm>
          <a:prstGeom prst="rect">
            <a:avLst/>
          </a:prstGeom>
        </p:spPr>
      </p:pic>
    </p:spTree>
    <p:extLst>
      <p:ext uri="{BB962C8B-B14F-4D97-AF65-F5344CB8AC3E}">
        <p14:creationId xmlns:p14="http://schemas.microsoft.com/office/powerpoint/2010/main" val="230348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07B90A-DF24-916B-3CEA-E4284B58A1AA}"/>
              </a:ext>
            </a:extLst>
          </p:cNvPr>
          <p:cNvSpPr>
            <a:spLocks noGrp="1"/>
          </p:cNvSpPr>
          <p:nvPr>
            <p:ph type="ctrTitle"/>
          </p:nvPr>
        </p:nvSpPr>
        <p:spPr/>
        <p:txBody>
          <a:bodyPr/>
          <a:lstStyle/>
          <a:p>
            <a:r>
              <a:rPr lang="nl-NL"/>
              <a:t>Vragen?</a:t>
            </a:r>
            <a:endParaRPr lang="de-DE"/>
          </a:p>
        </p:txBody>
      </p:sp>
      <p:sp>
        <p:nvSpPr>
          <p:cNvPr id="15" name="Ondertitel 14">
            <a:extLst>
              <a:ext uri="{FF2B5EF4-FFF2-40B4-BE49-F238E27FC236}">
                <a16:creationId xmlns:a16="http://schemas.microsoft.com/office/drawing/2014/main" id="{EDDB3F15-4AFB-80E1-D6C8-C821F171B19A}"/>
              </a:ext>
            </a:extLst>
          </p:cNvPr>
          <p:cNvSpPr>
            <a:spLocks noGrp="1"/>
          </p:cNvSpPr>
          <p:nvPr>
            <p:ph type="subTitle" idx="4"/>
          </p:nvPr>
        </p:nvSpPr>
        <p:spPr>
          <a:xfrm>
            <a:off x="1203127" y="6450807"/>
            <a:ext cx="13249472" cy="2634690"/>
          </a:xfrm>
        </p:spPr>
        <p:txBody>
          <a:bodyPr/>
          <a:lstStyle/>
          <a:p>
            <a:r>
              <a:rPr lang="de-DE"/>
              <a:t>Met dank </a:t>
            </a:r>
            <a:r>
              <a:rPr lang="de-DE" err="1"/>
              <a:t>aan</a:t>
            </a:r>
            <a:r>
              <a:rPr lang="de-DE"/>
              <a:t>:</a:t>
            </a:r>
          </a:p>
          <a:p>
            <a:pPr marL="457200" indent="-457200">
              <a:buFont typeface="Arial" panose="020B0604020202020204" pitchFamily="34" charset="0"/>
              <a:buChar char="•"/>
            </a:pPr>
            <a:r>
              <a:rPr lang="de-DE"/>
              <a:t>alle </a:t>
            </a:r>
            <a:r>
              <a:rPr lang="de-DE" err="1"/>
              <a:t>ouders</a:t>
            </a:r>
            <a:r>
              <a:rPr lang="de-DE"/>
              <a:t> en </a:t>
            </a:r>
            <a:r>
              <a:rPr lang="de-DE" err="1"/>
              <a:t>hulpverleners</a:t>
            </a:r>
            <a:r>
              <a:rPr lang="de-DE"/>
              <a:t> die </a:t>
            </a:r>
            <a:r>
              <a:rPr lang="de-DE" err="1"/>
              <a:t>hebben</a:t>
            </a:r>
            <a:r>
              <a:rPr lang="de-DE"/>
              <a:t> </a:t>
            </a:r>
            <a:r>
              <a:rPr lang="de-DE" err="1"/>
              <a:t>meegewerkt</a:t>
            </a:r>
            <a:r>
              <a:rPr lang="de-DE"/>
              <a:t> </a:t>
            </a:r>
            <a:r>
              <a:rPr lang="de-DE" err="1"/>
              <a:t>aan</a:t>
            </a:r>
            <a:r>
              <a:rPr lang="de-DE"/>
              <a:t> </a:t>
            </a:r>
            <a:r>
              <a:rPr lang="de-DE" err="1"/>
              <a:t>het</a:t>
            </a:r>
            <a:r>
              <a:rPr lang="de-DE"/>
              <a:t> onderzoek</a:t>
            </a:r>
          </a:p>
          <a:p>
            <a:pPr marL="457200" indent="-457200">
              <a:buFont typeface="Arial" panose="020B0604020202020204" pitchFamily="34" charset="0"/>
              <a:buChar char="•"/>
            </a:pPr>
            <a:r>
              <a:rPr lang="de-DE" err="1"/>
              <a:t>het</a:t>
            </a:r>
            <a:r>
              <a:rPr lang="de-DE"/>
              <a:t> </a:t>
            </a:r>
            <a:r>
              <a:rPr lang="de-DE" err="1"/>
              <a:t>onderzoeksteam</a:t>
            </a:r>
            <a:endParaRPr lang="de-DE"/>
          </a:p>
          <a:p>
            <a:pPr marL="457200" indent="-457200">
              <a:buFont typeface="Arial" panose="020B0604020202020204" pitchFamily="34" charset="0"/>
              <a:buChar char="•"/>
            </a:pPr>
            <a:r>
              <a:rPr lang="de-DE" err="1"/>
              <a:t>Zorgondersteuningsfonds</a:t>
            </a:r>
            <a:endParaRPr lang="de-DE"/>
          </a:p>
        </p:txBody>
      </p:sp>
      <p:sp>
        <p:nvSpPr>
          <p:cNvPr id="16" name="Tijdelijke aanduiding voor tekst 15">
            <a:extLst>
              <a:ext uri="{FF2B5EF4-FFF2-40B4-BE49-F238E27FC236}">
                <a16:creationId xmlns:a16="http://schemas.microsoft.com/office/drawing/2014/main" id="{ED4480DD-13EA-03AA-942E-6FC43EF2B690}"/>
              </a:ext>
            </a:extLst>
          </p:cNvPr>
          <p:cNvSpPr>
            <a:spLocks noGrp="1"/>
          </p:cNvSpPr>
          <p:nvPr>
            <p:ph type="body" sz="quarter" idx="11"/>
          </p:nvPr>
        </p:nvSpPr>
        <p:spPr>
          <a:xfrm>
            <a:off x="4933429" y="3494435"/>
            <a:ext cx="6433624" cy="1032157"/>
          </a:xfrm>
        </p:spPr>
        <p:txBody>
          <a:bodyPr/>
          <a:lstStyle/>
          <a:p>
            <a:pPr marL="0" indent="0">
              <a:buNone/>
            </a:pPr>
            <a:r>
              <a:rPr lang="nl-NL"/>
              <a:t>Carola van Hof</a:t>
            </a:r>
            <a:br>
              <a:rPr lang="nl-NL"/>
            </a:br>
            <a:r>
              <a:rPr lang="nl-NL" b="0">
                <a:solidFill>
                  <a:schemeClr val="tx2"/>
                </a:solidFill>
                <a:hlinkClick r:id="rId2">
                  <a:extLst>
                    <a:ext uri="{A12FA001-AC4F-418D-AE19-62706E023703}">
                      <ahyp:hlinkClr xmlns:ahyp="http://schemas.microsoft.com/office/drawing/2018/hyperlinkcolor" val="tx"/>
                    </a:ext>
                  </a:extLst>
                </a:hlinkClick>
              </a:rPr>
              <a:t>c.v.hof@alliade.nl</a:t>
            </a:r>
            <a:endParaRPr lang="de-DE" b="0">
              <a:solidFill>
                <a:schemeClr val="tx2"/>
              </a:solidFill>
            </a:endParaRPr>
          </a:p>
          <a:p>
            <a:pPr marL="0" indent="0">
              <a:buNone/>
            </a:pPr>
            <a:endParaRPr lang="de-DE"/>
          </a:p>
        </p:txBody>
      </p:sp>
      <p:pic>
        <p:nvPicPr>
          <p:cNvPr id="17" name="Afbeelding 16">
            <a:extLst>
              <a:ext uri="{FF2B5EF4-FFF2-40B4-BE49-F238E27FC236}">
                <a16:creationId xmlns:a16="http://schemas.microsoft.com/office/drawing/2014/main" id="{023B2A75-380E-4823-93B5-BEC6CCE59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867" y="9995165"/>
            <a:ext cx="1324372" cy="1314185"/>
          </a:xfrm>
          <a:prstGeom prst="rect">
            <a:avLst/>
          </a:prstGeom>
        </p:spPr>
      </p:pic>
      <p:sp>
        <p:nvSpPr>
          <p:cNvPr id="9" name="Tijdelijke aanduiding voor voettekst 8">
            <a:extLst>
              <a:ext uri="{FF2B5EF4-FFF2-40B4-BE49-F238E27FC236}">
                <a16:creationId xmlns:a16="http://schemas.microsoft.com/office/drawing/2014/main" id="{82FBBB00-6EEA-498D-9ADE-633E541BF986}"/>
              </a:ext>
            </a:extLst>
          </p:cNvPr>
          <p:cNvSpPr>
            <a:spLocks noGrp="1"/>
          </p:cNvSpPr>
          <p:nvPr>
            <p:ph type="ftr" sz="quarter" idx="13"/>
          </p:nvPr>
        </p:nvSpPr>
        <p:spPr/>
        <p:txBody>
          <a:bodyPr/>
          <a:lstStyle/>
          <a:p>
            <a:r>
              <a:rPr lang="nl-NL"/>
              <a:t>alliade.nl/pwo/opvoeden</a:t>
            </a:r>
            <a:endParaRPr lang="de-DE"/>
          </a:p>
        </p:txBody>
      </p:sp>
      <p:pic>
        <p:nvPicPr>
          <p:cNvPr id="13" name="Tijdelijke aanduiding voor afbeelding 12" descr="Afbeelding met persoon, glimlachen, bril, vrouw&#10;&#10;Automatisch gegenereerde beschrijving">
            <a:extLst>
              <a:ext uri="{FF2B5EF4-FFF2-40B4-BE49-F238E27FC236}">
                <a16:creationId xmlns:a16="http://schemas.microsoft.com/office/drawing/2014/main" id="{27CF4716-88C6-46F4-88E6-8A781C48846C}"/>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299" r="2299"/>
          <a:stretch>
            <a:fillRect/>
          </a:stretch>
        </p:blipFill>
        <p:spPr>
          <a:xfrm>
            <a:off x="1203325" y="2651125"/>
            <a:ext cx="2865438" cy="3003550"/>
          </a:xfrm>
        </p:spPr>
      </p:pic>
    </p:spTree>
    <p:extLst>
      <p:ext uri="{BB962C8B-B14F-4D97-AF65-F5344CB8AC3E}">
        <p14:creationId xmlns:p14="http://schemas.microsoft.com/office/powerpoint/2010/main" val="322621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091F0-EB1F-46D9-81BF-1F852B2326E3}"/>
              </a:ext>
            </a:extLst>
          </p:cNvPr>
          <p:cNvSpPr>
            <a:spLocks noGrp="1"/>
          </p:cNvSpPr>
          <p:nvPr>
            <p:ph type="ctrTitle"/>
          </p:nvPr>
        </p:nvSpPr>
        <p:spPr/>
        <p:txBody>
          <a:bodyPr/>
          <a:lstStyle/>
          <a:p>
            <a:r>
              <a:rPr lang="nl-NL"/>
              <a:t>Thema’s en </a:t>
            </a:r>
            <a:r>
              <a:rPr lang="nl-NL" err="1"/>
              <a:t>subthema’s</a:t>
            </a:r>
            <a:r>
              <a:rPr lang="nl-NL"/>
              <a:t> opvoeden</a:t>
            </a:r>
          </a:p>
        </p:txBody>
      </p:sp>
      <p:pic>
        <p:nvPicPr>
          <p:cNvPr id="4" name="Afbeelding 3" descr="Afbeelding met tafel&#10;&#10;Automatisch gegenereerde beschrijving">
            <a:extLst>
              <a:ext uri="{FF2B5EF4-FFF2-40B4-BE49-F238E27FC236}">
                <a16:creationId xmlns:a16="http://schemas.microsoft.com/office/drawing/2014/main" id="{19C283AB-4A12-47B7-8CB7-BEF6A02A9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034" y="2342307"/>
            <a:ext cx="12022757" cy="8967043"/>
          </a:xfrm>
          <a:prstGeom prst="rect">
            <a:avLst/>
          </a:prstGeom>
        </p:spPr>
      </p:pic>
    </p:spTree>
    <p:extLst>
      <p:ext uri="{BB962C8B-B14F-4D97-AF65-F5344CB8AC3E}">
        <p14:creationId xmlns:p14="http://schemas.microsoft.com/office/powerpoint/2010/main" val="339713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868AD-044D-46D4-8F24-1D6B5B81AFC9}"/>
              </a:ext>
            </a:extLst>
          </p:cNvPr>
          <p:cNvSpPr>
            <a:spLocks noGrp="1"/>
          </p:cNvSpPr>
          <p:nvPr>
            <p:ph type="ctrTitle"/>
          </p:nvPr>
        </p:nvSpPr>
        <p:spPr/>
        <p:txBody>
          <a:bodyPr/>
          <a:lstStyle/>
          <a:p>
            <a:r>
              <a:rPr lang="nl-NL"/>
              <a:t>Bevorderende factoren communicatie</a:t>
            </a:r>
          </a:p>
        </p:txBody>
      </p:sp>
      <p:graphicFrame>
        <p:nvGraphicFramePr>
          <p:cNvPr id="4" name="Tabel 3">
            <a:extLst>
              <a:ext uri="{FF2B5EF4-FFF2-40B4-BE49-F238E27FC236}">
                <a16:creationId xmlns:a16="http://schemas.microsoft.com/office/drawing/2014/main" id="{40CC93A4-81B7-4C13-AAB5-6DB43565EC36}"/>
              </a:ext>
            </a:extLst>
          </p:cNvPr>
          <p:cNvGraphicFramePr>
            <a:graphicFrameLocks noGrp="1"/>
          </p:cNvGraphicFramePr>
          <p:nvPr>
            <p:extLst>
              <p:ext uri="{D42A27DB-BD31-4B8C-83A1-F6EECF244321}">
                <p14:modId xmlns:p14="http://schemas.microsoft.com/office/powerpoint/2010/main" val="2318132713"/>
              </p:ext>
            </p:extLst>
          </p:nvPr>
        </p:nvGraphicFramePr>
        <p:xfrm>
          <a:off x="1089535" y="2270299"/>
          <a:ext cx="11922405" cy="8879666"/>
        </p:xfrm>
        <a:graphic>
          <a:graphicData uri="http://schemas.openxmlformats.org/drawingml/2006/table">
            <a:tbl>
              <a:tblPr firstRow="1" firstCol="1" bandRow="1">
                <a:tableStyleId>{073A0DAA-6AF3-43AB-8588-CEC1D06C72B9}</a:tableStyleId>
              </a:tblPr>
              <a:tblGrid>
                <a:gridCol w="3864760">
                  <a:extLst>
                    <a:ext uri="{9D8B030D-6E8A-4147-A177-3AD203B41FA5}">
                      <a16:colId xmlns:a16="http://schemas.microsoft.com/office/drawing/2014/main" val="3598375599"/>
                    </a:ext>
                  </a:extLst>
                </a:gridCol>
                <a:gridCol w="8057645">
                  <a:extLst>
                    <a:ext uri="{9D8B030D-6E8A-4147-A177-3AD203B41FA5}">
                      <a16:colId xmlns:a16="http://schemas.microsoft.com/office/drawing/2014/main" val="581703756"/>
                    </a:ext>
                  </a:extLst>
                </a:gridCol>
              </a:tblGrid>
              <a:tr h="431082">
                <a:tc>
                  <a:txBody>
                    <a:bodyPr/>
                    <a:lstStyle>
                      <a:lvl1pPr marL="0" algn="l" defTabSz="1507809" rtl="0" eaLnBrk="1" latinLnBrk="0" hangingPunct="1">
                        <a:defRPr sz="2968" b="1" kern="1200">
                          <a:solidFill>
                            <a:schemeClr val="lt1"/>
                          </a:solidFill>
                          <a:latin typeface="Calibri"/>
                        </a:defRPr>
                      </a:lvl1pPr>
                      <a:lvl2pPr marL="753904" algn="l" defTabSz="1507809" rtl="0" eaLnBrk="1" latinLnBrk="0" hangingPunct="1">
                        <a:defRPr sz="2968" b="1" kern="1200">
                          <a:solidFill>
                            <a:schemeClr val="lt1"/>
                          </a:solidFill>
                          <a:latin typeface="Calibri"/>
                        </a:defRPr>
                      </a:lvl2pPr>
                      <a:lvl3pPr marL="1507809" algn="l" defTabSz="1507809" rtl="0" eaLnBrk="1" latinLnBrk="0" hangingPunct="1">
                        <a:defRPr sz="2968" b="1" kern="1200">
                          <a:solidFill>
                            <a:schemeClr val="lt1"/>
                          </a:solidFill>
                          <a:latin typeface="Calibri"/>
                        </a:defRPr>
                      </a:lvl3pPr>
                      <a:lvl4pPr marL="2261711" algn="l" defTabSz="1507809" rtl="0" eaLnBrk="1" latinLnBrk="0" hangingPunct="1">
                        <a:defRPr sz="2968" b="1" kern="1200">
                          <a:solidFill>
                            <a:schemeClr val="lt1"/>
                          </a:solidFill>
                          <a:latin typeface="Calibri"/>
                        </a:defRPr>
                      </a:lvl4pPr>
                      <a:lvl5pPr marL="3015615" algn="l" defTabSz="1507809" rtl="0" eaLnBrk="1" latinLnBrk="0" hangingPunct="1">
                        <a:defRPr sz="2968" b="1" kern="1200">
                          <a:solidFill>
                            <a:schemeClr val="lt1"/>
                          </a:solidFill>
                          <a:latin typeface="Calibri"/>
                        </a:defRPr>
                      </a:lvl5pPr>
                      <a:lvl6pPr marL="3769520" algn="l" defTabSz="1507809" rtl="0" eaLnBrk="1" latinLnBrk="0" hangingPunct="1">
                        <a:defRPr sz="2968" b="1" kern="1200">
                          <a:solidFill>
                            <a:schemeClr val="lt1"/>
                          </a:solidFill>
                          <a:latin typeface="Calibri"/>
                        </a:defRPr>
                      </a:lvl6pPr>
                      <a:lvl7pPr marL="4523424" algn="l" defTabSz="1507809" rtl="0" eaLnBrk="1" latinLnBrk="0" hangingPunct="1">
                        <a:defRPr sz="2968" b="1" kern="1200">
                          <a:solidFill>
                            <a:schemeClr val="lt1"/>
                          </a:solidFill>
                          <a:latin typeface="Calibri"/>
                        </a:defRPr>
                      </a:lvl7pPr>
                      <a:lvl8pPr marL="5277328" algn="l" defTabSz="1507809" rtl="0" eaLnBrk="1" latinLnBrk="0" hangingPunct="1">
                        <a:defRPr sz="2968" b="1" kern="1200">
                          <a:solidFill>
                            <a:schemeClr val="lt1"/>
                          </a:solidFill>
                          <a:latin typeface="Calibri"/>
                        </a:defRPr>
                      </a:lvl8pPr>
                      <a:lvl9pPr marL="6031232" algn="l" defTabSz="1507809" rtl="0" eaLnBrk="1" latinLnBrk="0" hangingPunct="1">
                        <a:defRPr sz="2968" b="1" kern="1200">
                          <a:solidFill>
                            <a:schemeClr val="lt1"/>
                          </a:solidFill>
                          <a:latin typeface="Calibri"/>
                        </a:defRPr>
                      </a:lvl9pPr>
                    </a:lstStyle>
                    <a:p>
                      <a:pPr>
                        <a:lnSpc>
                          <a:spcPct val="107000"/>
                        </a:lnSpc>
                      </a:pPr>
                      <a:r>
                        <a:rPr lang="nl-NL" sz="2800">
                          <a:effectLst/>
                        </a:rPr>
                        <a:t>Factoren</a:t>
                      </a:r>
                      <a:endParaRPr lang="nl-NL" sz="2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lvl1pPr marL="0" algn="l" defTabSz="1507809" rtl="0" eaLnBrk="1" latinLnBrk="0" hangingPunct="1">
                        <a:defRPr sz="2968" b="1" kern="1200">
                          <a:solidFill>
                            <a:schemeClr val="lt1"/>
                          </a:solidFill>
                          <a:latin typeface="Calibri"/>
                        </a:defRPr>
                      </a:lvl1pPr>
                      <a:lvl2pPr marL="753904" algn="l" defTabSz="1507809" rtl="0" eaLnBrk="1" latinLnBrk="0" hangingPunct="1">
                        <a:defRPr sz="2968" b="1" kern="1200">
                          <a:solidFill>
                            <a:schemeClr val="lt1"/>
                          </a:solidFill>
                          <a:latin typeface="Calibri"/>
                        </a:defRPr>
                      </a:lvl2pPr>
                      <a:lvl3pPr marL="1507809" algn="l" defTabSz="1507809" rtl="0" eaLnBrk="1" latinLnBrk="0" hangingPunct="1">
                        <a:defRPr sz="2968" b="1" kern="1200">
                          <a:solidFill>
                            <a:schemeClr val="lt1"/>
                          </a:solidFill>
                          <a:latin typeface="Calibri"/>
                        </a:defRPr>
                      </a:lvl3pPr>
                      <a:lvl4pPr marL="2261711" algn="l" defTabSz="1507809" rtl="0" eaLnBrk="1" latinLnBrk="0" hangingPunct="1">
                        <a:defRPr sz="2968" b="1" kern="1200">
                          <a:solidFill>
                            <a:schemeClr val="lt1"/>
                          </a:solidFill>
                          <a:latin typeface="Calibri"/>
                        </a:defRPr>
                      </a:lvl4pPr>
                      <a:lvl5pPr marL="3015615" algn="l" defTabSz="1507809" rtl="0" eaLnBrk="1" latinLnBrk="0" hangingPunct="1">
                        <a:defRPr sz="2968" b="1" kern="1200">
                          <a:solidFill>
                            <a:schemeClr val="lt1"/>
                          </a:solidFill>
                          <a:latin typeface="Calibri"/>
                        </a:defRPr>
                      </a:lvl5pPr>
                      <a:lvl6pPr marL="3769520" algn="l" defTabSz="1507809" rtl="0" eaLnBrk="1" latinLnBrk="0" hangingPunct="1">
                        <a:defRPr sz="2968" b="1" kern="1200">
                          <a:solidFill>
                            <a:schemeClr val="lt1"/>
                          </a:solidFill>
                          <a:latin typeface="Calibri"/>
                        </a:defRPr>
                      </a:lvl6pPr>
                      <a:lvl7pPr marL="4523424" algn="l" defTabSz="1507809" rtl="0" eaLnBrk="1" latinLnBrk="0" hangingPunct="1">
                        <a:defRPr sz="2968" b="1" kern="1200">
                          <a:solidFill>
                            <a:schemeClr val="lt1"/>
                          </a:solidFill>
                          <a:latin typeface="Calibri"/>
                        </a:defRPr>
                      </a:lvl7pPr>
                      <a:lvl8pPr marL="5277328" algn="l" defTabSz="1507809" rtl="0" eaLnBrk="1" latinLnBrk="0" hangingPunct="1">
                        <a:defRPr sz="2968" b="1" kern="1200">
                          <a:solidFill>
                            <a:schemeClr val="lt1"/>
                          </a:solidFill>
                          <a:latin typeface="Calibri"/>
                        </a:defRPr>
                      </a:lvl8pPr>
                      <a:lvl9pPr marL="6031232" algn="l" defTabSz="1507809" rtl="0" eaLnBrk="1" latinLnBrk="0" hangingPunct="1">
                        <a:defRPr sz="2968" b="1" kern="1200">
                          <a:solidFill>
                            <a:schemeClr val="lt1"/>
                          </a:solidFill>
                          <a:latin typeface="Calibri"/>
                        </a:defRPr>
                      </a:lvl9pPr>
                    </a:lstStyle>
                    <a:p>
                      <a:pPr>
                        <a:lnSpc>
                          <a:spcPct val="107000"/>
                        </a:lnSpc>
                      </a:pPr>
                      <a:r>
                        <a:rPr lang="nl-NL" sz="2800">
                          <a:effectLst/>
                        </a:rPr>
                        <a:t>Deelfactoren </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93284841"/>
                  </a:ext>
                </a:extLst>
              </a:tr>
              <a:tr h="431082">
                <a:tc rowSpan="4">
                  <a:txBody>
                    <a:bodyPr/>
                    <a:lstStyle>
                      <a:lvl1pPr marL="0" algn="l" defTabSz="1507809" rtl="0" eaLnBrk="1" latinLnBrk="0" hangingPunct="1">
                        <a:defRPr sz="2968" b="1" kern="1200">
                          <a:solidFill>
                            <a:schemeClr val="lt1"/>
                          </a:solidFill>
                          <a:latin typeface="Calibri"/>
                        </a:defRPr>
                      </a:lvl1pPr>
                      <a:lvl2pPr marL="753904" algn="l" defTabSz="1507809" rtl="0" eaLnBrk="1" latinLnBrk="0" hangingPunct="1">
                        <a:defRPr sz="2968" b="1" kern="1200">
                          <a:solidFill>
                            <a:schemeClr val="lt1"/>
                          </a:solidFill>
                          <a:latin typeface="Calibri"/>
                        </a:defRPr>
                      </a:lvl2pPr>
                      <a:lvl3pPr marL="1507809" algn="l" defTabSz="1507809" rtl="0" eaLnBrk="1" latinLnBrk="0" hangingPunct="1">
                        <a:defRPr sz="2968" b="1" kern="1200">
                          <a:solidFill>
                            <a:schemeClr val="lt1"/>
                          </a:solidFill>
                          <a:latin typeface="Calibri"/>
                        </a:defRPr>
                      </a:lvl3pPr>
                      <a:lvl4pPr marL="2261711" algn="l" defTabSz="1507809" rtl="0" eaLnBrk="1" latinLnBrk="0" hangingPunct="1">
                        <a:defRPr sz="2968" b="1" kern="1200">
                          <a:solidFill>
                            <a:schemeClr val="lt1"/>
                          </a:solidFill>
                          <a:latin typeface="Calibri"/>
                        </a:defRPr>
                      </a:lvl4pPr>
                      <a:lvl5pPr marL="3015615" algn="l" defTabSz="1507809" rtl="0" eaLnBrk="1" latinLnBrk="0" hangingPunct="1">
                        <a:defRPr sz="2968" b="1" kern="1200">
                          <a:solidFill>
                            <a:schemeClr val="lt1"/>
                          </a:solidFill>
                          <a:latin typeface="Calibri"/>
                        </a:defRPr>
                      </a:lvl5pPr>
                      <a:lvl6pPr marL="3769520" algn="l" defTabSz="1507809" rtl="0" eaLnBrk="1" latinLnBrk="0" hangingPunct="1">
                        <a:defRPr sz="2968" b="1" kern="1200">
                          <a:solidFill>
                            <a:schemeClr val="lt1"/>
                          </a:solidFill>
                          <a:latin typeface="Calibri"/>
                        </a:defRPr>
                      </a:lvl6pPr>
                      <a:lvl7pPr marL="4523424" algn="l" defTabSz="1507809" rtl="0" eaLnBrk="1" latinLnBrk="0" hangingPunct="1">
                        <a:defRPr sz="2968" b="1" kern="1200">
                          <a:solidFill>
                            <a:schemeClr val="lt1"/>
                          </a:solidFill>
                          <a:latin typeface="Calibri"/>
                        </a:defRPr>
                      </a:lvl7pPr>
                      <a:lvl8pPr marL="5277328" algn="l" defTabSz="1507809" rtl="0" eaLnBrk="1" latinLnBrk="0" hangingPunct="1">
                        <a:defRPr sz="2968" b="1" kern="1200">
                          <a:solidFill>
                            <a:schemeClr val="lt1"/>
                          </a:solidFill>
                          <a:latin typeface="Calibri"/>
                        </a:defRPr>
                      </a:lvl8pPr>
                      <a:lvl9pPr marL="6031232" algn="l" defTabSz="1507809" rtl="0" eaLnBrk="1" latinLnBrk="0" hangingPunct="1">
                        <a:defRPr sz="2968" b="1" kern="1200">
                          <a:solidFill>
                            <a:schemeClr val="lt1"/>
                          </a:solidFill>
                          <a:latin typeface="Calibri"/>
                        </a:defRPr>
                      </a:lvl9pPr>
                    </a:lstStyle>
                    <a:p>
                      <a:pPr>
                        <a:lnSpc>
                          <a:spcPct val="107000"/>
                        </a:lnSpc>
                      </a:pPr>
                      <a:r>
                        <a:rPr lang="nl-NL" sz="2800">
                          <a:effectLst/>
                        </a:rPr>
                        <a:t>1. Vertrouwen</a:t>
                      </a:r>
                    </a:p>
                    <a:p>
                      <a:pPr>
                        <a:lnSpc>
                          <a:spcPct val="107000"/>
                        </a:lnSpc>
                      </a:pPr>
                      <a:r>
                        <a:rPr lang="nl-NL" sz="2800">
                          <a:effectLst/>
                        </a:rPr>
                        <a:t> </a:t>
                      </a:r>
                    </a:p>
                    <a:p>
                      <a:pPr>
                        <a:lnSpc>
                          <a:spcPct val="107000"/>
                        </a:lnSpc>
                      </a:pPr>
                      <a:r>
                        <a:rPr lang="nl-NL" sz="2800">
                          <a:effectLst/>
                        </a:rPr>
                        <a:t> </a:t>
                      </a:r>
                      <a:endParaRPr lang="nl-NL" sz="2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1.1 Optimaal gevoel van vertrouwen en veiligheid</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63354360"/>
                  </a:ext>
                </a:extLst>
              </a:tr>
              <a:tr h="431082">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1.2 Eerlijk, oprecht, met welke doelen aan de slag?</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47316128"/>
                  </a:ext>
                </a:extLst>
              </a:tr>
              <a:tr h="431082">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dirty="0">
                          <a:effectLst/>
                        </a:rPr>
                        <a:t>1.3 Transparant en eenduidig over verwachtingen</a:t>
                      </a:r>
                      <a:endParaRPr lang="nl-NL"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18857152"/>
                  </a:ext>
                </a:extLst>
              </a:tr>
              <a:tr h="431082">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1.4 Begrepen worden</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35527159"/>
                  </a:ext>
                </a:extLst>
              </a:tr>
              <a:tr h="431082">
                <a:tc rowSpan="4">
                  <a:txBody>
                    <a:bodyPr/>
                    <a:lstStyle>
                      <a:lvl1pPr marL="0" algn="l" defTabSz="1507809" rtl="0" eaLnBrk="1" latinLnBrk="0" hangingPunct="1">
                        <a:defRPr sz="2968" b="1" kern="1200">
                          <a:solidFill>
                            <a:schemeClr val="lt1"/>
                          </a:solidFill>
                          <a:latin typeface="Calibri"/>
                        </a:defRPr>
                      </a:lvl1pPr>
                      <a:lvl2pPr marL="753904" algn="l" defTabSz="1507809" rtl="0" eaLnBrk="1" latinLnBrk="0" hangingPunct="1">
                        <a:defRPr sz="2968" b="1" kern="1200">
                          <a:solidFill>
                            <a:schemeClr val="lt1"/>
                          </a:solidFill>
                          <a:latin typeface="Calibri"/>
                        </a:defRPr>
                      </a:lvl2pPr>
                      <a:lvl3pPr marL="1507809" algn="l" defTabSz="1507809" rtl="0" eaLnBrk="1" latinLnBrk="0" hangingPunct="1">
                        <a:defRPr sz="2968" b="1" kern="1200">
                          <a:solidFill>
                            <a:schemeClr val="lt1"/>
                          </a:solidFill>
                          <a:latin typeface="Calibri"/>
                        </a:defRPr>
                      </a:lvl3pPr>
                      <a:lvl4pPr marL="2261711" algn="l" defTabSz="1507809" rtl="0" eaLnBrk="1" latinLnBrk="0" hangingPunct="1">
                        <a:defRPr sz="2968" b="1" kern="1200">
                          <a:solidFill>
                            <a:schemeClr val="lt1"/>
                          </a:solidFill>
                          <a:latin typeface="Calibri"/>
                        </a:defRPr>
                      </a:lvl4pPr>
                      <a:lvl5pPr marL="3015615" algn="l" defTabSz="1507809" rtl="0" eaLnBrk="1" latinLnBrk="0" hangingPunct="1">
                        <a:defRPr sz="2968" b="1" kern="1200">
                          <a:solidFill>
                            <a:schemeClr val="lt1"/>
                          </a:solidFill>
                          <a:latin typeface="Calibri"/>
                        </a:defRPr>
                      </a:lvl5pPr>
                      <a:lvl6pPr marL="3769520" algn="l" defTabSz="1507809" rtl="0" eaLnBrk="1" latinLnBrk="0" hangingPunct="1">
                        <a:defRPr sz="2968" b="1" kern="1200">
                          <a:solidFill>
                            <a:schemeClr val="lt1"/>
                          </a:solidFill>
                          <a:latin typeface="Calibri"/>
                        </a:defRPr>
                      </a:lvl6pPr>
                      <a:lvl7pPr marL="4523424" algn="l" defTabSz="1507809" rtl="0" eaLnBrk="1" latinLnBrk="0" hangingPunct="1">
                        <a:defRPr sz="2968" b="1" kern="1200">
                          <a:solidFill>
                            <a:schemeClr val="lt1"/>
                          </a:solidFill>
                          <a:latin typeface="Calibri"/>
                        </a:defRPr>
                      </a:lvl7pPr>
                      <a:lvl8pPr marL="5277328" algn="l" defTabSz="1507809" rtl="0" eaLnBrk="1" latinLnBrk="0" hangingPunct="1">
                        <a:defRPr sz="2968" b="1" kern="1200">
                          <a:solidFill>
                            <a:schemeClr val="lt1"/>
                          </a:solidFill>
                          <a:latin typeface="Calibri"/>
                        </a:defRPr>
                      </a:lvl8pPr>
                      <a:lvl9pPr marL="6031232" algn="l" defTabSz="1507809" rtl="0" eaLnBrk="1" latinLnBrk="0" hangingPunct="1">
                        <a:defRPr sz="2968" b="1" kern="1200">
                          <a:solidFill>
                            <a:schemeClr val="lt1"/>
                          </a:solidFill>
                          <a:latin typeface="Calibri"/>
                        </a:defRPr>
                      </a:lvl9pPr>
                    </a:lstStyle>
                    <a:p>
                      <a:pPr>
                        <a:lnSpc>
                          <a:spcPct val="107000"/>
                        </a:lnSpc>
                      </a:pPr>
                      <a:r>
                        <a:rPr lang="nl-NL" sz="2800" dirty="0">
                          <a:effectLst/>
                        </a:rPr>
                        <a:t>2. Ervarend leren </a:t>
                      </a:r>
                    </a:p>
                    <a:p>
                      <a:pPr>
                        <a:lnSpc>
                          <a:spcPct val="107000"/>
                        </a:lnSpc>
                      </a:pPr>
                      <a:r>
                        <a:rPr lang="nl-NL" sz="2800" dirty="0">
                          <a:effectLst/>
                        </a:rPr>
                        <a:t> </a:t>
                      </a:r>
                    </a:p>
                    <a:p>
                      <a:pPr>
                        <a:lnSpc>
                          <a:spcPct val="107000"/>
                        </a:lnSpc>
                      </a:pPr>
                      <a:r>
                        <a:rPr lang="nl-NL" sz="2800" dirty="0">
                          <a:effectLst/>
                        </a:rPr>
                        <a:t> </a:t>
                      </a:r>
                      <a:endParaRPr lang="nl-NL" sz="2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2.1 Concreet stappenplan opvoedtaken</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31105880"/>
                  </a:ext>
                </a:extLst>
              </a:tr>
              <a:tr h="884554">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2.2 Inzicht in moeilijk grijpbare onderwerpen (emotionele ontwikkeling/veiligheid)</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73270927"/>
                  </a:ext>
                </a:extLst>
              </a:tr>
              <a:tr h="431082">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2.3 Ouder inzicht in eigen opvoedverleden</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14411586"/>
                  </a:ext>
                </a:extLst>
              </a:tr>
              <a:tr h="884554">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2.4 Versterken zelfvertrouwen en positieve opvoedvaardigheden ouder</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75998060"/>
                  </a:ext>
                </a:extLst>
              </a:tr>
              <a:tr h="884554">
                <a:tc rowSpan="4">
                  <a:txBody>
                    <a:bodyPr/>
                    <a:lstStyle>
                      <a:lvl1pPr marL="0" algn="l" defTabSz="1507809" rtl="0" eaLnBrk="1" latinLnBrk="0" hangingPunct="1">
                        <a:defRPr sz="2968" b="1" kern="1200">
                          <a:solidFill>
                            <a:schemeClr val="lt1"/>
                          </a:solidFill>
                          <a:latin typeface="Calibri"/>
                        </a:defRPr>
                      </a:lvl1pPr>
                      <a:lvl2pPr marL="753904" algn="l" defTabSz="1507809" rtl="0" eaLnBrk="1" latinLnBrk="0" hangingPunct="1">
                        <a:defRPr sz="2968" b="1" kern="1200">
                          <a:solidFill>
                            <a:schemeClr val="lt1"/>
                          </a:solidFill>
                          <a:latin typeface="Calibri"/>
                        </a:defRPr>
                      </a:lvl2pPr>
                      <a:lvl3pPr marL="1507809" algn="l" defTabSz="1507809" rtl="0" eaLnBrk="1" latinLnBrk="0" hangingPunct="1">
                        <a:defRPr sz="2968" b="1" kern="1200">
                          <a:solidFill>
                            <a:schemeClr val="lt1"/>
                          </a:solidFill>
                          <a:latin typeface="Calibri"/>
                        </a:defRPr>
                      </a:lvl3pPr>
                      <a:lvl4pPr marL="2261711" algn="l" defTabSz="1507809" rtl="0" eaLnBrk="1" latinLnBrk="0" hangingPunct="1">
                        <a:defRPr sz="2968" b="1" kern="1200">
                          <a:solidFill>
                            <a:schemeClr val="lt1"/>
                          </a:solidFill>
                          <a:latin typeface="Calibri"/>
                        </a:defRPr>
                      </a:lvl4pPr>
                      <a:lvl5pPr marL="3015615" algn="l" defTabSz="1507809" rtl="0" eaLnBrk="1" latinLnBrk="0" hangingPunct="1">
                        <a:defRPr sz="2968" b="1" kern="1200">
                          <a:solidFill>
                            <a:schemeClr val="lt1"/>
                          </a:solidFill>
                          <a:latin typeface="Calibri"/>
                        </a:defRPr>
                      </a:lvl5pPr>
                      <a:lvl6pPr marL="3769520" algn="l" defTabSz="1507809" rtl="0" eaLnBrk="1" latinLnBrk="0" hangingPunct="1">
                        <a:defRPr sz="2968" b="1" kern="1200">
                          <a:solidFill>
                            <a:schemeClr val="lt1"/>
                          </a:solidFill>
                          <a:latin typeface="Calibri"/>
                        </a:defRPr>
                      </a:lvl6pPr>
                      <a:lvl7pPr marL="4523424" algn="l" defTabSz="1507809" rtl="0" eaLnBrk="1" latinLnBrk="0" hangingPunct="1">
                        <a:defRPr sz="2968" b="1" kern="1200">
                          <a:solidFill>
                            <a:schemeClr val="lt1"/>
                          </a:solidFill>
                          <a:latin typeface="Calibri"/>
                        </a:defRPr>
                      </a:lvl7pPr>
                      <a:lvl8pPr marL="5277328" algn="l" defTabSz="1507809" rtl="0" eaLnBrk="1" latinLnBrk="0" hangingPunct="1">
                        <a:defRPr sz="2968" b="1" kern="1200">
                          <a:solidFill>
                            <a:schemeClr val="lt1"/>
                          </a:solidFill>
                          <a:latin typeface="Calibri"/>
                        </a:defRPr>
                      </a:lvl8pPr>
                      <a:lvl9pPr marL="6031232" algn="l" defTabSz="1507809" rtl="0" eaLnBrk="1" latinLnBrk="0" hangingPunct="1">
                        <a:defRPr sz="2968" b="1" kern="1200">
                          <a:solidFill>
                            <a:schemeClr val="lt1"/>
                          </a:solidFill>
                          <a:latin typeface="Calibri"/>
                        </a:defRPr>
                      </a:lvl9pPr>
                    </a:lstStyle>
                    <a:p>
                      <a:pPr>
                        <a:lnSpc>
                          <a:spcPct val="107000"/>
                        </a:lnSpc>
                      </a:pPr>
                      <a:r>
                        <a:rPr lang="nl-NL" sz="2800">
                          <a:effectLst/>
                        </a:rPr>
                        <a:t>3. Overzicht</a:t>
                      </a:r>
                    </a:p>
                    <a:p>
                      <a:pPr>
                        <a:lnSpc>
                          <a:spcPct val="107000"/>
                        </a:lnSpc>
                      </a:pPr>
                      <a:r>
                        <a:rPr lang="nl-NL" sz="2800">
                          <a:effectLst/>
                        </a:rPr>
                        <a:t> </a:t>
                      </a:r>
                    </a:p>
                    <a:p>
                      <a:pPr>
                        <a:lnSpc>
                          <a:spcPct val="107000"/>
                        </a:lnSpc>
                      </a:pPr>
                      <a:r>
                        <a:rPr lang="nl-NL" sz="2800">
                          <a:effectLst/>
                        </a:rPr>
                        <a:t> </a:t>
                      </a:r>
                      <a:endParaRPr lang="nl-NL" sz="2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3.1 Inzicht in beschikbare tools over opvoeding voor ouders met LVB</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77801277"/>
                  </a:ext>
                </a:extLst>
              </a:tr>
              <a:tr h="884554">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3.2 Zichtbaar maken waaraan wordt gewerkt en wat al is gelukt</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79177092"/>
                  </a:ext>
                </a:extLst>
              </a:tr>
              <a:tr h="431082">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3.3 Overzicht voor de ouder</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77138823"/>
                  </a:ext>
                </a:extLst>
              </a:tr>
              <a:tr h="431082">
                <a:tc vMerge="1">
                  <a:txBody>
                    <a:bodyPr/>
                    <a:lstStyle/>
                    <a:p>
                      <a:endParaRPr lang="nl-NL"/>
                    </a:p>
                  </a:txBody>
                  <a:tcPr/>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3.4 Optimale samenwerking tussen ouders</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50000198"/>
                  </a:ext>
                </a:extLst>
              </a:tr>
              <a:tr h="884554">
                <a:tc>
                  <a:txBody>
                    <a:bodyPr/>
                    <a:lstStyle>
                      <a:lvl1pPr marL="0" algn="l" defTabSz="1507809" rtl="0" eaLnBrk="1" latinLnBrk="0" hangingPunct="1">
                        <a:defRPr sz="2968" b="1" kern="1200">
                          <a:solidFill>
                            <a:schemeClr val="lt1"/>
                          </a:solidFill>
                          <a:latin typeface="Calibri"/>
                        </a:defRPr>
                      </a:lvl1pPr>
                      <a:lvl2pPr marL="753904" algn="l" defTabSz="1507809" rtl="0" eaLnBrk="1" latinLnBrk="0" hangingPunct="1">
                        <a:defRPr sz="2968" b="1" kern="1200">
                          <a:solidFill>
                            <a:schemeClr val="lt1"/>
                          </a:solidFill>
                          <a:latin typeface="Calibri"/>
                        </a:defRPr>
                      </a:lvl2pPr>
                      <a:lvl3pPr marL="1507809" algn="l" defTabSz="1507809" rtl="0" eaLnBrk="1" latinLnBrk="0" hangingPunct="1">
                        <a:defRPr sz="2968" b="1" kern="1200">
                          <a:solidFill>
                            <a:schemeClr val="lt1"/>
                          </a:solidFill>
                          <a:latin typeface="Calibri"/>
                        </a:defRPr>
                      </a:lvl3pPr>
                      <a:lvl4pPr marL="2261711" algn="l" defTabSz="1507809" rtl="0" eaLnBrk="1" latinLnBrk="0" hangingPunct="1">
                        <a:defRPr sz="2968" b="1" kern="1200">
                          <a:solidFill>
                            <a:schemeClr val="lt1"/>
                          </a:solidFill>
                          <a:latin typeface="Calibri"/>
                        </a:defRPr>
                      </a:lvl4pPr>
                      <a:lvl5pPr marL="3015615" algn="l" defTabSz="1507809" rtl="0" eaLnBrk="1" latinLnBrk="0" hangingPunct="1">
                        <a:defRPr sz="2968" b="1" kern="1200">
                          <a:solidFill>
                            <a:schemeClr val="lt1"/>
                          </a:solidFill>
                          <a:latin typeface="Calibri"/>
                        </a:defRPr>
                      </a:lvl5pPr>
                      <a:lvl6pPr marL="3769520" algn="l" defTabSz="1507809" rtl="0" eaLnBrk="1" latinLnBrk="0" hangingPunct="1">
                        <a:defRPr sz="2968" b="1" kern="1200">
                          <a:solidFill>
                            <a:schemeClr val="lt1"/>
                          </a:solidFill>
                          <a:latin typeface="Calibri"/>
                        </a:defRPr>
                      </a:lvl6pPr>
                      <a:lvl7pPr marL="4523424" algn="l" defTabSz="1507809" rtl="0" eaLnBrk="1" latinLnBrk="0" hangingPunct="1">
                        <a:defRPr sz="2968" b="1" kern="1200">
                          <a:solidFill>
                            <a:schemeClr val="lt1"/>
                          </a:solidFill>
                          <a:latin typeface="Calibri"/>
                        </a:defRPr>
                      </a:lvl7pPr>
                      <a:lvl8pPr marL="5277328" algn="l" defTabSz="1507809" rtl="0" eaLnBrk="1" latinLnBrk="0" hangingPunct="1">
                        <a:defRPr sz="2968" b="1" kern="1200">
                          <a:solidFill>
                            <a:schemeClr val="lt1"/>
                          </a:solidFill>
                          <a:latin typeface="Calibri"/>
                        </a:defRPr>
                      </a:lvl8pPr>
                      <a:lvl9pPr marL="6031232" algn="l" defTabSz="1507809" rtl="0" eaLnBrk="1" latinLnBrk="0" hangingPunct="1">
                        <a:defRPr sz="2968" b="1" kern="1200">
                          <a:solidFill>
                            <a:schemeClr val="lt1"/>
                          </a:solidFill>
                          <a:latin typeface="Calibri"/>
                        </a:defRPr>
                      </a:lvl9pPr>
                    </a:lstStyle>
                    <a:p>
                      <a:pPr>
                        <a:lnSpc>
                          <a:spcPct val="107000"/>
                        </a:lnSpc>
                      </a:pPr>
                      <a:r>
                        <a:rPr lang="nl-NL" sz="2800">
                          <a:effectLst/>
                        </a:rPr>
                        <a:t>4. Gelijkwaardigheid </a:t>
                      </a:r>
                      <a:endParaRPr lang="nl-NL" sz="2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a:effectLst/>
                        </a:rPr>
                        <a:t>4.1 Hulpverlener staat naast/werkt samen met ouder</a:t>
                      </a:r>
                    </a:p>
                    <a:p>
                      <a:pPr>
                        <a:lnSpc>
                          <a:spcPct val="107000"/>
                        </a:lnSpc>
                      </a:pPr>
                      <a:r>
                        <a:rPr lang="nl-NL" sz="2800">
                          <a:effectLst/>
                        </a:rPr>
                        <a:t>4.2 Van overtuigen naar gezamenlijk doel</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59850181"/>
                  </a:ext>
                </a:extLst>
              </a:tr>
              <a:tr h="520519">
                <a:tc>
                  <a:txBody>
                    <a:bodyPr/>
                    <a:lstStyle>
                      <a:lvl1pPr marL="0" algn="l" defTabSz="1507809" rtl="0" eaLnBrk="1" latinLnBrk="0" hangingPunct="1">
                        <a:defRPr sz="2968" b="1" kern="1200">
                          <a:solidFill>
                            <a:schemeClr val="lt1"/>
                          </a:solidFill>
                          <a:latin typeface="Calibri"/>
                        </a:defRPr>
                      </a:lvl1pPr>
                      <a:lvl2pPr marL="753904" algn="l" defTabSz="1507809" rtl="0" eaLnBrk="1" latinLnBrk="0" hangingPunct="1">
                        <a:defRPr sz="2968" b="1" kern="1200">
                          <a:solidFill>
                            <a:schemeClr val="lt1"/>
                          </a:solidFill>
                          <a:latin typeface="Calibri"/>
                        </a:defRPr>
                      </a:lvl2pPr>
                      <a:lvl3pPr marL="1507809" algn="l" defTabSz="1507809" rtl="0" eaLnBrk="1" latinLnBrk="0" hangingPunct="1">
                        <a:defRPr sz="2968" b="1" kern="1200">
                          <a:solidFill>
                            <a:schemeClr val="lt1"/>
                          </a:solidFill>
                          <a:latin typeface="Calibri"/>
                        </a:defRPr>
                      </a:lvl3pPr>
                      <a:lvl4pPr marL="2261711" algn="l" defTabSz="1507809" rtl="0" eaLnBrk="1" latinLnBrk="0" hangingPunct="1">
                        <a:defRPr sz="2968" b="1" kern="1200">
                          <a:solidFill>
                            <a:schemeClr val="lt1"/>
                          </a:solidFill>
                          <a:latin typeface="Calibri"/>
                        </a:defRPr>
                      </a:lvl4pPr>
                      <a:lvl5pPr marL="3015615" algn="l" defTabSz="1507809" rtl="0" eaLnBrk="1" latinLnBrk="0" hangingPunct="1">
                        <a:defRPr sz="2968" b="1" kern="1200">
                          <a:solidFill>
                            <a:schemeClr val="lt1"/>
                          </a:solidFill>
                          <a:latin typeface="Calibri"/>
                        </a:defRPr>
                      </a:lvl5pPr>
                      <a:lvl6pPr marL="3769520" algn="l" defTabSz="1507809" rtl="0" eaLnBrk="1" latinLnBrk="0" hangingPunct="1">
                        <a:defRPr sz="2968" b="1" kern="1200">
                          <a:solidFill>
                            <a:schemeClr val="lt1"/>
                          </a:solidFill>
                          <a:latin typeface="Calibri"/>
                        </a:defRPr>
                      </a:lvl6pPr>
                      <a:lvl7pPr marL="4523424" algn="l" defTabSz="1507809" rtl="0" eaLnBrk="1" latinLnBrk="0" hangingPunct="1">
                        <a:defRPr sz="2968" b="1" kern="1200">
                          <a:solidFill>
                            <a:schemeClr val="lt1"/>
                          </a:solidFill>
                          <a:latin typeface="Calibri"/>
                        </a:defRPr>
                      </a:lvl7pPr>
                      <a:lvl8pPr marL="5277328" algn="l" defTabSz="1507809" rtl="0" eaLnBrk="1" latinLnBrk="0" hangingPunct="1">
                        <a:defRPr sz="2968" b="1" kern="1200">
                          <a:solidFill>
                            <a:schemeClr val="lt1"/>
                          </a:solidFill>
                          <a:latin typeface="Calibri"/>
                        </a:defRPr>
                      </a:lvl8pPr>
                      <a:lvl9pPr marL="6031232" algn="l" defTabSz="1507809" rtl="0" eaLnBrk="1" latinLnBrk="0" hangingPunct="1">
                        <a:defRPr sz="2968" b="1" kern="1200">
                          <a:solidFill>
                            <a:schemeClr val="lt1"/>
                          </a:solidFill>
                          <a:latin typeface="Calibri"/>
                        </a:defRPr>
                      </a:lvl9pPr>
                    </a:lstStyle>
                    <a:p>
                      <a:pPr>
                        <a:lnSpc>
                          <a:spcPct val="107000"/>
                        </a:lnSpc>
                      </a:pPr>
                      <a:r>
                        <a:rPr lang="nl-NL" sz="2800">
                          <a:effectLst/>
                        </a:rPr>
                        <a:t>5. Deelname kind</a:t>
                      </a:r>
                      <a:endParaRPr lang="nl-NL" sz="2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lvl1pPr marL="0" algn="l" defTabSz="1507809" rtl="0" eaLnBrk="1" latinLnBrk="0" hangingPunct="1">
                        <a:defRPr sz="2968" kern="1200">
                          <a:solidFill>
                            <a:schemeClr val="dk1"/>
                          </a:solidFill>
                          <a:latin typeface="Calibri"/>
                        </a:defRPr>
                      </a:lvl1pPr>
                      <a:lvl2pPr marL="753904" algn="l" defTabSz="1507809" rtl="0" eaLnBrk="1" latinLnBrk="0" hangingPunct="1">
                        <a:defRPr sz="2968" kern="1200">
                          <a:solidFill>
                            <a:schemeClr val="dk1"/>
                          </a:solidFill>
                          <a:latin typeface="Calibri"/>
                        </a:defRPr>
                      </a:lvl2pPr>
                      <a:lvl3pPr marL="1507809" algn="l" defTabSz="1507809" rtl="0" eaLnBrk="1" latinLnBrk="0" hangingPunct="1">
                        <a:defRPr sz="2968" kern="1200">
                          <a:solidFill>
                            <a:schemeClr val="dk1"/>
                          </a:solidFill>
                          <a:latin typeface="Calibri"/>
                        </a:defRPr>
                      </a:lvl3pPr>
                      <a:lvl4pPr marL="2261711" algn="l" defTabSz="1507809" rtl="0" eaLnBrk="1" latinLnBrk="0" hangingPunct="1">
                        <a:defRPr sz="2968" kern="1200">
                          <a:solidFill>
                            <a:schemeClr val="dk1"/>
                          </a:solidFill>
                          <a:latin typeface="Calibri"/>
                        </a:defRPr>
                      </a:lvl4pPr>
                      <a:lvl5pPr marL="3015615" algn="l" defTabSz="1507809" rtl="0" eaLnBrk="1" latinLnBrk="0" hangingPunct="1">
                        <a:defRPr sz="2968" kern="1200">
                          <a:solidFill>
                            <a:schemeClr val="dk1"/>
                          </a:solidFill>
                          <a:latin typeface="Calibri"/>
                        </a:defRPr>
                      </a:lvl5pPr>
                      <a:lvl6pPr marL="3769520" algn="l" defTabSz="1507809" rtl="0" eaLnBrk="1" latinLnBrk="0" hangingPunct="1">
                        <a:defRPr sz="2968" kern="1200">
                          <a:solidFill>
                            <a:schemeClr val="dk1"/>
                          </a:solidFill>
                          <a:latin typeface="Calibri"/>
                        </a:defRPr>
                      </a:lvl6pPr>
                      <a:lvl7pPr marL="4523424" algn="l" defTabSz="1507809" rtl="0" eaLnBrk="1" latinLnBrk="0" hangingPunct="1">
                        <a:defRPr sz="2968" kern="1200">
                          <a:solidFill>
                            <a:schemeClr val="dk1"/>
                          </a:solidFill>
                          <a:latin typeface="Calibri"/>
                        </a:defRPr>
                      </a:lvl7pPr>
                      <a:lvl8pPr marL="5277328" algn="l" defTabSz="1507809" rtl="0" eaLnBrk="1" latinLnBrk="0" hangingPunct="1">
                        <a:defRPr sz="2968" kern="1200">
                          <a:solidFill>
                            <a:schemeClr val="dk1"/>
                          </a:solidFill>
                          <a:latin typeface="Calibri"/>
                        </a:defRPr>
                      </a:lvl8pPr>
                      <a:lvl9pPr marL="6031232" algn="l" defTabSz="1507809" rtl="0" eaLnBrk="1" latinLnBrk="0" hangingPunct="1">
                        <a:defRPr sz="2968" kern="1200">
                          <a:solidFill>
                            <a:schemeClr val="dk1"/>
                          </a:solidFill>
                          <a:latin typeface="Calibri"/>
                        </a:defRPr>
                      </a:lvl9pPr>
                    </a:lstStyle>
                    <a:p>
                      <a:pPr>
                        <a:lnSpc>
                          <a:spcPct val="107000"/>
                        </a:lnSpc>
                      </a:pPr>
                      <a:r>
                        <a:rPr lang="nl-NL" sz="2800" dirty="0">
                          <a:effectLst/>
                        </a:rPr>
                        <a:t>5. Kind heeft stem in wat helpend is in opvoeding</a:t>
                      </a:r>
                      <a:endParaRPr lang="nl-NL"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93416542"/>
                  </a:ext>
                </a:extLst>
              </a:tr>
            </a:tbl>
          </a:graphicData>
        </a:graphic>
      </p:graphicFrame>
    </p:spTree>
    <p:extLst>
      <p:ext uri="{BB962C8B-B14F-4D97-AF65-F5344CB8AC3E}">
        <p14:creationId xmlns:p14="http://schemas.microsoft.com/office/powerpoint/2010/main" val="28614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8C71F-03BF-1A16-3CE7-D3670244D1AE}"/>
              </a:ext>
            </a:extLst>
          </p:cNvPr>
          <p:cNvSpPr>
            <a:spLocks noGrp="1"/>
          </p:cNvSpPr>
          <p:nvPr>
            <p:ph type="ctrTitle"/>
          </p:nvPr>
        </p:nvSpPr>
        <p:spPr/>
        <p:txBody>
          <a:bodyPr/>
          <a:lstStyle/>
          <a:p>
            <a:r>
              <a:rPr lang="nl-NL"/>
              <a:t>Stellingen</a:t>
            </a:r>
            <a:endParaRPr lang="de-DE"/>
          </a:p>
        </p:txBody>
      </p:sp>
      <p:sp>
        <p:nvSpPr>
          <p:cNvPr id="3" name="Tijdelijke aanduiding voor tekst 2">
            <a:extLst>
              <a:ext uri="{FF2B5EF4-FFF2-40B4-BE49-F238E27FC236}">
                <a16:creationId xmlns:a16="http://schemas.microsoft.com/office/drawing/2014/main" id="{35E95FC3-210B-464A-0CE2-DD3089542094}"/>
              </a:ext>
            </a:extLst>
          </p:cNvPr>
          <p:cNvSpPr>
            <a:spLocks noGrp="1"/>
          </p:cNvSpPr>
          <p:nvPr>
            <p:ph type="body" sz="quarter" idx="12"/>
          </p:nvPr>
        </p:nvSpPr>
        <p:spPr>
          <a:xfrm>
            <a:off x="1084263" y="3053557"/>
            <a:ext cx="12900094" cy="7569670"/>
          </a:xfrm>
        </p:spPr>
        <p:txBody>
          <a:bodyPr/>
          <a:lstStyle/>
          <a:p>
            <a:pPr marL="742950" indent="-742950">
              <a:buFont typeface="+mj-lt"/>
              <a:buAutoNum type="arabicPeriod"/>
            </a:pPr>
            <a:r>
              <a:rPr lang="de-DE"/>
              <a:t>Opvoederschap en </a:t>
            </a:r>
            <a:r>
              <a:rPr lang="nl-NL"/>
              <a:t>ouderschap</a:t>
            </a:r>
            <a:r>
              <a:rPr lang="de-DE"/>
              <a:t> zijn eigenlijk hetzelfde.</a:t>
            </a:r>
            <a:br>
              <a:rPr lang="de-DE"/>
            </a:br>
            <a:endParaRPr lang="de-DE"/>
          </a:p>
          <a:p>
            <a:pPr marL="742950" indent="-742950">
              <a:buFont typeface="+mj-lt"/>
              <a:buAutoNum type="arabicPeriod"/>
            </a:pPr>
            <a:r>
              <a:rPr lang="de-DE"/>
              <a:t>Ouders met LVB weten wat veiligheid voor hun kind inhoudt.</a:t>
            </a:r>
          </a:p>
          <a:p>
            <a:endParaRPr lang="de-DE"/>
          </a:p>
          <a:p>
            <a:pPr lvl="3"/>
            <a:endParaRPr lang="de-DE"/>
          </a:p>
          <a:p>
            <a:pPr lvl="2"/>
            <a:endParaRPr lang="de-DE"/>
          </a:p>
        </p:txBody>
      </p:sp>
    </p:spTree>
    <p:extLst>
      <p:ext uri="{BB962C8B-B14F-4D97-AF65-F5344CB8AC3E}">
        <p14:creationId xmlns:p14="http://schemas.microsoft.com/office/powerpoint/2010/main" val="295306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3700CEA-E1BC-45B7-996C-0272FD1D2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031" y="3422427"/>
            <a:ext cx="5317650" cy="5760000"/>
          </a:xfrm>
          <a:prstGeom prst="rect">
            <a:avLst/>
          </a:prstGeom>
        </p:spPr>
      </p:pic>
      <p:sp>
        <p:nvSpPr>
          <p:cNvPr id="2" name="Titel 1">
            <a:extLst>
              <a:ext uri="{FF2B5EF4-FFF2-40B4-BE49-F238E27FC236}">
                <a16:creationId xmlns:a16="http://schemas.microsoft.com/office/drawing/2014/main" id="{654CFD46-65A1-4C74-8B4E-30620E04A087}"/>
              </a:ext>
            </a:extLst>
          </p:cNvPr>
          <p:cNvSpPr>
            <a:spLocks noGrp="1"/>
          </p:cNvSpPr>
          <p:nvPr>
            <p:ph type="ctrTitle"/>
          </p:nvPr>
        </p:nvSpPr>
        <p:spPr/>
        <p:txBody>
          <a:bodyPr/>
          <a:lstStyle/>
          <a:p>
            <a:r>
              <a:rPr lang="nl-NL"/>
              <a:t>Aanleiding onderzoek</a:t>
            </a:r>
          </a:p>
        </p:txBody>
      </p:sp>
      <p:pic>
        <p:nvPicPr>
          <p:cNvPr id="6" name="Afbeelding 5">
            <a:extLst>
              <a:ext uri="{FF2B5EF4-FFF2-40B4-BE49-F238E27FC236}">
                <a16:creationId xmlns:a16="http://schemas.microsoft.com/office/drawing/2014/main" id="{66D41329-2128-4059-8253-20D70196D5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351" y="4846593"/>
            <a:ext cx="667821" cy="739284"/>
          </a:xfrm>
          <a:prstGeom prst="rect">
            <a:avLst/>
          </a:prstGeom>
        </p:spPr>
      </p:pic>
      <p:sp>
        <p:nvSpPr>
          <p:cNvPr id="3" name="Tijdelijke aanduiding voor tekst 2">
            <a:extLst>
              <a:ext uri="{FF2B5EF4-FFF2-40B4-BE49-F238E27FC236}">
                <a16:creationId xmlns:a16="http://schemas.microsoft.com/office/drawing/2014/main" id="{F554206B-4E41-422C-BED2-40C7AF32C3C4}"/>
              </a:ext>
            </a:extLst>
          </p:cNvPr>
          <p:cNvSpPr>
            <a:spLocks noGrp="1"/>
          </p:cNvSpPr>
          <p:nvPr>
            <p:ph type="body" sz="quarter" idx="12"/>
          </p:nvPr>
        </p:nvSpPr>
        <p:spPr>
          <a:xfrm>
            <a:off x="1084263" y="3053557"/>
            <a:ext cx="12900094" cy="7569670"/>
          </a:xfrm>
        </p:spPr>
        <p:txBody>
          <a:bodyPr/>
          <a:lstStyle/>
          <a:p>
            <a:r>
              <a:rPr lang="nl-NL"/>
              <a:t>Bespreken of opvoeding ‘goed genoeg’ is </a:t>
            </a:r>
            <a:br>
              <a:rPr lang="nl-NL"/>
            </a:br>
            <a:r>
              <a:rPr lang="nl-NL"/>
              <a:t>lastig voor ouders met LVB en hulpverleners</a:t>
            </a:r>
            <a:br>
              <a:rPr lang="nl-NL"/>
            </a:br>
            <a:endParaRPr lang="nl-NL"/>
          </a:p>
          <a:p>
            <a:r>
              <a:rPr lang="nl-NL"/>
              <a:t>Wat gaat      , wat gaat </a:t>
            </a:r>
            <a:r>
              <a:rPr lang="nl-NL" b="1">
                <a:solidFill>
                  <a:srgbClr val="FF0000"/>
                </a:solidFill>
              </a:rPr>
              <a:t>X</a:t>
            </a:r>
            <a:r>
              <a:rPr lang="nl-NL"/>
              <a:t>, wat kan beter?</a:t>
            </a:r>
            <a:br>
              <a:rPr lang="nl-NL"/>
            </a:br>
            <a:endParaRPr lang="nl-NL"/>
          </a:p>
          <a:p>
            <a:r>
              <a:rPr lang="nl-NL"/>
              <a:t>Wat is helpend voor ouders?</a:t>
            </a:r>
          </a:p>
        </p:txBody>
      </p:sp>
      <p:sp>
        <p:nvSpPr>
          <p:cNvPr id="7" name="Rechthoek 6">
            <a:extLst>
              <a:ext uri="{FF2B5EF4-FFF2-40B4-BE49-F238E27FC236}">
                <a16:creationId xmlns:a16="http://schemas.microsoft.com/office/drawing/2014/main" id="{9C2CE01E-A0D5-48AA-996E-4BA5062BEC1E}"/>
              </a:ext>
            </a:extLst>
          </p:cNvPr>
          <p:cNvSpPr/>
          <p:nvPr/>
        </p:nvSpPr>
        <p:spPr>
          <a:xfrm>
            <a:off x="1084263" y="10223117"/>
            <a:ext cx="983994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000" b="0" i="1" u="none" strike="noStrike" kern="0" cap="none" spc="0" normalizeH="0" baseline="0" noProof="0">
                <a:ln>
                  <a:noFill/>
                </a:ln>
                <a:solidFill>
                  <a:srgbClr val="3B2D82">
                    <a:lumMod val="75000"/>
                  </a:srgbClr>
                </a:solidFill>
                <a:effectLst/>
                <a:uLnTx/>
                <a:uFillTx/>
                <a:latin typeface="Calibri" panose="020F0502020204030204" pitchFamily="34" charset="0"/>
                <a:ea typeface="Times New Roman" panose="02020603050405020304" pitchFamily="18" charset="0"/>
              </a:rPr>
              <a:t>Referenties: </a:t>
            </a:r>
            <a:r>
              <a:rPr kumimoji="0" lang="nl-NL" sz="2000" b="0" i="1" u="none" strike="noStrike" kern="0" cap="none" spc="0" normalizeH="0" baseline="0" noProof="0" err="1">
                <a:ln>
                  <a:noFill/>
                </a:ln>
                <a:solidFill>
                  <a:srgbClr val="3B2D82">
                    <a:lumMod val="75000"/>
                  </a:srgbClr>
                </a:solidFill>
                <a:effectLst/>
                <a:uLnTx/>
                <a:uFillTx/>
                <a:latin typeface="Calibri" panose="020F0502020204030204" pitchFamily="34" charset="0"/>
                <a:ea typeface="Times New Roman" panose="02020603050405020304" pitchFamily="18" charset="0"/>
              </a:rPr>
              <a:t>Winnicott</a:t>
            </a:r>
            <a:r>
              <a:rPr kumimoji="0" lang="nl-NL" sz="2000" b="0" i="1" u="none" strike="noStrike" kern="0" cap="none" spc="0" normalizeH="0" baseline="0" noProof="0">
                <a:ln>
                  <a:noFill/>
                </a:ln>
                <a:solidFill>
                  <a:srgbClr val="3B2D82">
                    <a:lumMod val="75000"/>
                  </a:srgbClr>
                </a:solidFill>
                <a:effectLst/>
                <a:uLnTx/>
                <a:uFillTx/>
                <a:latin typeface="Calibri" panose="020F0502020204030204" pitchFamily="34" charset="0"/>
                <a:ea typeface="Times New Roman" panose="02020603050405020304" pitchFamily="18" charset="0"/>
              </a:rPr>
              <a:t>, 1964; De Vries et al., 2005; Baert &amp; </a:t>
            </a:r>
            <a:r>
              <a:rPr kumimoji="0" lang="nl-NL" sz="2000" b="0" i="1" u="none" strike="noStrike" kern="0" cap="none" spc="0" normalizeH="0" baseline="0" noProof="0" err="1">
                <a:ln>
                  <a:noFill/>
                </a:ln>
                <a:solidFill>
                  <a:srgbClr val="3B2D82">
                    <a:lumMod val="75000"/>
                  </a:srgbClr>
                </a:solidFill>
                <a:effectLst/>
                <a:uLnTx/>
                <a:uFillTx/>
                <a:latin typeface="Calibri" panose="020F0502020204030204" pitchFamily="34" charset="0"/>
                <a:ea typeface="Times New Roman" panose="02020603050405020304" pitchFamily="18" charset="0"/>
              </a:rPr>
              <a:t>Raymaekers</a:t>
            </a:r>
            <a:r>
              <a:rPr kumimoji="0" lang="nl-NL" sz="2000" b="0" i="1" u="none" strike="noStrike" kern="0" cap="none" spc="0" normalizeH="0" baseline="0" noProof="0">
                <a:ln>
                  <a:noFill/>
                </a:ln>
                <a:solidFill>
                  <a:srgbClr val="3B2D82">
                    <a:lumMod val="75000"/>
                  </a:srgbClr>
                </a:solidFill>
                <a:effectLst/>
                <a:uLnTx/>
                <a:uFillTx/>
                <a:latin typeface="Calibri" panose="020F0502020204030204" pitchFamily="34" charset="0"/>
                <a:ea typeface="Times New Roman" panose="02020603050405020304" pitchFamily="18" charset="0"/>
              </a:rPr>
              <a:t>, 2009</a:t>
            </a:r>
            <a:endParaRPr kumimoji="0" lang="nl-NL" sz="1800" b="0" i="1"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311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EDD64-F446-4813-A148-4CD8A0C6812D}"/>
              </a:ext>
            </a:extLst>
          </p:cNvPr>
          <p:cNvSpPr>
            <a:spLocks noGrp="1"/>
          </p:cNvSpPr>
          <p:nvPr>
            <p:ph type="ctrTitle"/>
          </p:nvPr>
        </p:nvSpPr>
        <p:spPr/>
        <p:txBody>
          <a:bodyPr/>
          <a:lstStyle/>
          <a:p>
            <a:r>
              <a:rPr lang="nl-NL"/>
              <a:t>Doel onderzoek</a:t>
            </a:r>
          </a:p>
        </p:txBody>
      </p:sp>
      <p:sp>
        <p:nvSpPr>
          <p:cNvPr id="3" name="Tijdelijke aanduiding voor tekst 2">
            <a:extLst>
              <a:ext uri="{FF2B5EF4-FFF2-40B4-BE49-F238E27FC236}">
                <a16:creationId xmlns:a16="http://schemas.microsoft.com/office/drawing/2014/main" id="{A7261120-E074-4365-B82C-BD7DF53A5DF1}"/>
              </a:ext>
            </a:extLst>
          </p:cNvPr>
          <p:cNvSpPr>
            <a:spLocks noGrp="1"/>
          </p:cNvSpPr>
          <p:nvPr>
            <p:ph type="body" sz="quarter" idx="12"/>
          </p:nvPr>
        </p:nvSpPr>
        <p:spPr/>
        <p:txBody>
          <a:bodyPr/>
          <a:lstStyle/>
          <a:p>
            <a:pPr marL="0" indent="0">
              <a:buNone/>
            </a:pPr>
            <a:r>
              <a:rPr lang="nl-NL"/>
              <a:t>Een praktisch handvat ontwikkelen</a:t>
            </a:r>
            <a:br>
              <a:rPr lang="nl-NL"/>
            </a:br>
            <a:endParaRPr lang="nl-NL"/>
          </a:p>
          <a:p>
            <a:r>
              <a:rPr lang="nl-NL"/>
              <a:t>om ouders en hulpverleners te helpen</a:t>
            </a:r>
            <a:br>
              <a:rPr lang="nl-NL"/>
            </a:br>
            <a:endParaRPr lang="nl-NL"/>
          </a:p>
          <a:p>
            <a:r>
              <a:rPr lang="nl-NL"/>
              <a:t>het gesprek over ‘goed genoeg’ opvoeden te voeren</a:t>
            </a:r>
            <a:br>
              <a:rPr lang="nl-NL"/>
            </a:br>
            <a:endParaRPr lang="nl-NL"/>
          </a:p>
          <a:p>
            <a:r>
              <a:rPr lang="nl-NL"/>
              <a:t>op een manier die voor ouders helpend is.</a:t>
            </a:r>
          </a:p>
        </p:txBody>
      </p:sp>
    </p:spTree>
    <p:extLst>
      <p:ext uri="{BB962C8B-B14F-4D97-AF65-F5344CB8AC3E}">
        <p14:creationId xmlns:p14="http://schemas.microsoft.com/office/powerpoint/2010/main" val="323706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D640A-D352-40E7-9909-098B577C14AC}"/>
              </a:ext>
            </a:extLst>
          </p:cNvPr>
          <p:cNvSpPr>
            <a:spLocks noGrp="1"/>
          </p:cNvSpPr>
          <p:nvPr>
            <p:ph type="ctrTitle"/>
          </p:nvPr>
        </p:nvSpPr>
        <p:spPr>
          <a:xfrm>
            <a:off x="1087861" y="1478211"/>
            <a:ext cx="12900094" cy="706668"/>
          </a:xfrm>
        </p:spPr>
        <p:txBody>
          <a:bodyPr/>
          <a:lstStyle/>
          <a:p>
            <a:r>
              <a:rPr lang="nl-NL"/>
              <a:t>Onderzoeksvragen deel 1</a:t>
            </a:r>
          </a:p>
        </p:txBody>
      </p:sp>
      <p:sp>
        <p:nvSpPr>
          <p:cNvPr id="3" name="Tijdelijke aanduiding voor tekst 2">
            <a:extLst>
              <a:ext uri="{FF2B5EF4-FFF2-40B4-BE49-F238E27FC236}">
                <a16:creationId xmlns:a16="http://schemas.microsoft.com/office/drawing/2014/main" id="{529A4ADD-3C14-4390-AF8D-BECBC70C20BE}"/>
              </a:ext>
            </a:extLst>
          </p:cNvPr>
          <p:cNvSpPr>
            <a:spLocks noGrp="1"/>
          </p:cNvSpPr>
          <p:nvPr>
            <p:ph type="body" sz="quarter" idx="12"/>
          </p:nvPr>
        </p:nvSpPr>
        <p:spPr/>
        <p:txBody>
          <a:bodyPr/>
          <a:lstStyle/>
          <a:p>
            <a:pPr marL="742950" indent="-742950">
              <a:buFont typeface="+mj-lt"/>
              <a:buAutoNum type="arabicPeriod"/>
            </a:pPr>
            <a:r>
              <a:rPr lang="nl-NL"/>
              <a:t>Wat vin</a:t>
            </a:r>
            <a:r>
              <a:rPr lang="nl-NL">
                <a:solidFill>
                  <a:srgbClr val="3B2D82"/>
                </a:solidFill>
              </a:rPr>
              <a:t>den ouders met LVB en hulpverleners belangrijk in de opvoeding?</a:t>
            </a:r>
            <a:br>
              <a:rPr lang="nl-NL"/>
            </a:br>
            <a:endParaRPr lang="nl-NL"/>
          </a:p>
          <a:p>
            <a:pPr marL="742950" indent="-742950">
              <a:buFont typeface="+mj-lt"/>
              <a:buAutoNum type="arabicPeriod"/>
            </a:pPr>
            <a:r>
              <a:rPr lang="nl-NL">
                <a:solidFill>
                  <a:srgbClr val="3B2D82"/>
                </a:solidFill>
              </a:rPr>
              <a:t>Welke behoeften zijn er volgens hen bij de opvoeding?</a:t>
            </a:r>
          </a:p>
          <a:p>
            <a:pPr marL="742950" indent="-742950">
              <a:buFont typeface="+mj-lt"/>
              <a:buAutoNum type="arabicPeriod"/>
            </a:pPr>
            <a:endParaRPr lang="nl-NL">
              <a:solidFill>
                <a:srgbClr val="3B2D82"/>
              </a:solidFill>
            </a:endParaRPr>
          </a:p>
          <a:p>
            <a:pPr marL="742950" indent="-742950">
              <a:buFont typeface="+mj-lt"/>
              <a:buAutoNum type="arabicPeriod"/>
            </a:pPr>
            <a:r>
              <a:rPr lang="nl-NL">
                <a:solidFill>
                  <a:srgbClr val="3B2D82"/>
                </a:solidFill>
              </a:rPr>
              <a:t>Welke factoren zijn bevorderend in het gesprek over ‘goed genoeg’ opvoeden?</a:t>
            </a:r>
          </a:p>
          <a:p>
            <a:pPr marL="742950" indent="-742950">
              <a:buFont typeface="+mj-lt"/>
              <a:buAutoNum type="arabicPeriod"/>
            </a:pPr>
            <a:endParaRPr lang="nl-NL"/>
          </a:p>
        </p:txBody>
      </p:sp>
    </p:spTree>
    <p:extLst>
      <p:ext uri="{BB962C8B-B14F-4D97-AF65-F5344CB8AC3E}">
        <p14:creationId xmlns:p14="http://schemas.microsoft.com/office/powerpoint/2010/main" val="33736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AE7BD-67D7-40AC-A089-FD27DA8A1181}"/>
              </a:ext>
            </a:extLst>
          </p:cNvPr>
          <p:cNvSpPr>
            <a:spLocks noGrp="1"/>
          </p:cNvSpPr>
          <p:nvPr>
            <p:ph type="ctrTitle"/>
          </p:nvPr>
        </p:nvSpPr>
        <p:spPr/>
        <p:txBody>
          <a:bodyPr/>
          <a:lstStyle/>
          <a:p>
            <a:r>
              <a:rPr lang="nl-NL"/>
              <a:t>Onderzoeksvragen deel 2</a:t>
            </a:r>
          </a:p>
        </p:txBody>
      </p:sp>
      <p:sp>
        <p:nvSpPr>
          <p:cNvPr id="3" name="Tijdelijke aanduiding voor tekst 2">
            <a:extLst>
              <a:ext uri="{FF2B5EF4-FFF2-40B4-BE49-F238E27FC236}">
                <a16:creationId xmlns:a16="http://schemas.microsoft.com/office/drawing/2014/main" id="{0942ABA0-4DC8-4706-B87A-DB099CC6A2BE}"/>
              </a:ext>
            </a:extLst>
          </p:cNvPr>
          <p:cNvSpPr>
            <a:spLocks noGrp="1"/>
          </p:cNvSpPr>
          <p:nvPr>
            <p:ph type="body" sz="quarter" idx="12"/>
          </p:nvPr>
        </p:nvSpPr>
        <p:spPr>
          <a:xfrm>
            <a:off x="1084263" y="3053557"/>
            <a:ext cx="12900094" cy="7281638"/>
          </a:xfrm>
        </p:spPr>
        <p:txBody>
          <a:bodyPr/>
          <a:lstStyle/>
          <a:p>
            <a:pPr marL="742950" indent="-742950">
              <a:buFont typeface="+mj-lt"/>
              <a:buAutoNum type="arabicPeriod" startAt="4"/>
            </a:pPr>
            <a:r>
              <a:rPr lang="nl-NL" dirty="0"/>
              <a:t>Welke hulpmiddelen zijn beschikbaar om het gesprek over </a:t>
            </a:r>
            <a:br>
              <a:rPr lang="nl-NL" dirty="0"/>
            </a:br>
            <a:r>
              <a:rPr lang="nl-NL" dirty="0"/>
              <a:t>‘goed genoeg’ opvoeden te ondersteunen?</a:t>
            </a:r>
            <a:br>
              <a:rPr lang="nl-NL" dirty="0"/>
            </a:br>
            <a:endParaRPr lang="nl-NL" dirty="0"/>
          </a:p>
          <a:p>
            <a:pPr marL="742950" indent="-742950">
              <a:buFont typeface="+mj-lt"/>
              <a:buAutoNum type="arabicPeriod" startAt="4"/>
            </a:pPr>
            <a:r>
              <a:rPr lang="nl-NL" dirty="0"/>
              <a:t>In hoeverre sluiten deze hulpmiddelen aan bij:</a:t>
            </a:r>
          </a:p>
          <a:p>
            <a:pPr lvl="1"/>
            <a:r>
              <a:rPr lang="nl-NL" dirty="0"/>
              <a:t>opvoedthema’s die ouders met LVB en hulpverleners belangrijk vinden?</a:t>
            </a:r>
          </a:p>
          <a:p>
            <a:pPr lvl="1"/>
            <a:r>
              <a:rPr lang="nl-NL" dirty="0"/>
              <a:t>behoeften en wensen die zij zien en hebben?</a:t>
            </a:r>
          </a:p>
          <a:p>
            <a:pPr lvl="1"/>
            <a:r>
              <a:rPr lang="nl-NL" dirty="0"/>
              <a:t>bevorderende factoren die zij noemen?</a:t>
            </a:r>
            <a:br>
              <a:rPr lang="nl-NL" dirty="0"/>
            </a:br>
            <a:endParaRPr lang="nl-NL" dirty="0"/>
          </a:p>
          <a:p>
            <a:pPr marL="742950" indent="-742950">
              <a:buFont typeface="+mj-lt"/>
              <a:buAutoNum type="arabicPeriod" startAt="4"/>
            </a:pPr>
            <a:r>
              <a:rPr lang="nl-NL" dirty="0"/>
              <a:t>Welk hulpmiddel dient dan ontwikkeld te worden?</a:t>
            </a:r>
          </a:p>
          <a:p>
            <a:pPr marL="0" indent="0">
              <a:buNone/>
            </a:pPr>
            <a:endParaRPr lang="nl-NL" dirty="0"/>
          </a:p>
        </p:txBody>
      </p:sp>
    </p:spTree>
    <p:extLst>
      <p:ext uri="{BB962C8B-B14F-4D97-AF65-F5344CB8AC3E}">
        <p14:creationId xmlns:p14="http://schemas.microsoft.com/office/powerpoint/2010/main" val="97483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D9C3E-EC6E-49DA-B1A6-91668E4ECCC0}"/>
              </a:ext>
            </a:extLst>
          </p:cNvPr>
          <p:cNvSpPr>
            <a:spLocks noGrp="1"/>
          </p:cNvSpPr>
          <p:nvPr>
            <p:ph type="ctrTitle"/>
          </p:nvPr>
        </p:nvSpPr>
        <p:spPr/>
        <p:txBody>
          <a:bodyPr/>
          <a:lstStyle/>
          <a:p>
            <a:r>
              <a:rPr lang="nl-NL"/>
              <a:t>Methode</a:t>
            </a:r>
          </a:p>
        </p:txBody>
      </p:sp>
      <p:graphicFrame>
        <p:nvGraphicFramePr>
          <p:cNvPr id="4" name="Grafiek 3">
            <a:extLst>
              <a:ext uri="{FF2B5EF4-FFF2-40B4-BE49-F238E27FC236}">
                <a16:creationId xmlns:a16="http://schemas.microsoft.com/office/drawing/2014/main" id="{27227F34-F756-4A31-B76D-58E5365BF650}"/>
              </a:ext>
            </a:extLst>
          </p:cNvPr>
          <p:cNvGraphicFramePr/>
          <p:nvPr>
            <p:extLst>
              <p:ext uri="{D42A27DB-BD31-4B8C-83A1-F6EECF244321}">
                <p14:modId xmlns:p14="http://schemas.microsoft.com/office/powerpoint/2010/main" val="312068422"/>
              </p:ext>
            </p:extLst>
          </p:nvPr>
        </p:nvGraphicFramePr>
        <p:xfrm>
          <a:off x="1563168" y="1458913"/>
          <a:ext cx="12745416" cy="8712968"/>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tekst 4">
            <a:extLst>
              <a:ext uri="{FF2B5EF4-FFF2-40B4-BE49-F238E27FC236}">
                <a16:creationId xmlns:a16="http://schemas.microsoft.com/office/drawing/2014/main" id="{A61E541B-E72A-4C60-97DA-1CBFB69D2AD3}"/>
              </a:ext>
            </a:extLst>
          </p:cNvPr>
          <p:cNvSpPr txBox="1">
            <a:spLocks noGrp="1"/>
          </p:cNvSpPr>
          <p:nvPr>
            <p:ph type="body" sz="quarter" idx="12"/>
          </p:nvPr>
        </p:nvSpPr>
        <p:spPr>
          <a:xfrm>
            <a:off x="771079" y="4829537"/>
            <a:ext cx="4680520" cy="2523768"/>
          </a:xfrm>
          <a:prstGeom prst="rect">
            <a:avLst/>
          </a:prstGeom>
          <a:noFill/>
        </p:spPr>
        <p:txBody>
          <a:bodyPr wrap="square">
            <a:spAutoFit/>
          </a:bodyPr>
          <a:lstStyle/>
          <a:p>
            <a:pPr marL="0" indent="0">
              <a:buNone/>
            </a:pPr>
            <a:r>
              <a:rPr lang="nl-NL"/>
              <a:t>Interviews: </a:t>
            </a:r>
          </a:p>
          <a:p>
            <a:pPr marL="353416" indent="-353416">
              <a:buFont typeface="Arial" panose="020B0604020202020204" pitchFamily="34" charset="0"/>
              <a:buChar char="•"/>
            </a:pPr>
            <a:r>
              <a:rPr lang="nl-NL"/>
              <a:t>Opvoeding  </a:t>
            </a:r>
          </a:p>
          <a:p>
            <a:pPr marL="353416" indent="-353416">
              <a:buFont typeface="Arial" panose="020B0604020202020204" pitchFamily="34" charset="0"/>
              <a:buChar char="•"/>
            </a:pPr>
            <a:r>
              <a:rPr lang="nl-NL"/>
              <a:t>Behoefte hulp</a:t>
            </a:r>
          </a:p>
          <a:p>
            <a:pPr marL="353416" indent="-353416">
              <a:buFont typeface="Arial" panose="020B0604020202020204" pitchFamily="34" charset="0"/>
              <a:buChar char="•"/>
            </a:pPr>
            <a:r>
              <a:rPr lang="nl-NL"/>
              <a:t>Wat helpt bij gesprek? </a:t>
            </a:r>
          </a:p>
        </p:txBody>
      </p:sp>
      <p:sp>
        <p:nvSpPr>
          <p:cNvPr id="6" name="Tekstvak 5">
            <a:extLst>
              <a:ext uri="{FF2B5EF4-FFF2-40B4-BE49-F238E27FC236}">
                <a16:creationId xmlns:a16="http://schemas.microsoft.com/office/drawing/2014/main" id="{B2AFB308-4B6C-4ED6-96BD-8537B0C16487}"/>
              </a:ext>
            </a:extLst>
          </p:cNvPr>
          <p:cNvSpPr txBox="1"/>
          <p:nvPr/>
        </p:nvSpPr>
        <p:spPr>
          <a:xfrm>
            <a:off x="12125543" y="6302747"/>
            <a:ext cx="2781903" cy="830997"/>
          </a:xfrm>
          <a:prstGeom prst="rect">
            <a:avLst/>
          </a:prstGeom>
          <a:noFill/>
        </p:spPr>
        <p:txBody>
          <a:bodyPr wrap="square" rtlCol="0">
            <a:spAutoFit/>
          </a:bodyPr>
          <a:lstStyle/>
          <a:p>
            <a:pPr algn="ctr"/>
            <a:r>
              <a:rPr lang="nl-NL" sz="2400">
                <a:solidFill>
                  <a:schemeClr val="bg1"/>
                </a:solidFill>
              </a:rPr>
              <a:t>Enquête hulpmiddel:</a:t>
            </a:r>
          </a:p>
          <a:p>
            <a:pPr algn="ctr"/>
            <a:r>
              <a:rPr lang="nl-NL" sz="2400">
                <a:solidFill>
                  <a:schemeClr val="bg1"/>
                </a:solidFill>
              </a:rPr>
              <a:t>49 personen</a:t>
            </a:r>
          </a:p>
        </p:txBody>
      </p:sp>
      <p:sp>
        <p:nvSpPr>
          <p:cNvPr id="7" name="Tekstvak 12">
            <a:extLst>
              <a:ext uri="{FF2B5EF4-FFF2-40B4-BE49-F238E27FC236}">
                <a16:creationId xmlns:a16="http://schemas.microsoft.com/office/drawing/2014/main" id="{A74AE6B6-4E0B-4EBE-9AD9-CE9C15AD51DC}"/>
              </a:ext>
            </a:extLst>
          </p:cNvPr>
          <p:cNvSpPr txBox="1"/>
          <p:nvPr/>
        </p:nvSpPr>
        <p:spPr>
          <a:xfrm>
            <a:off x="9340031" y="6878811"/>
            <a:ext cx="2237331" cy="1384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NL" sz="2800">
                <a:solidFill>
                  <a:schemeClr val="bg1"/>
                </a:solidFill>
              </a:rPr>
              <a:t>2 gebiedsteam</a:t>
            </a:r>
            <a:br>
              <a:rPr lang="nl-NL" sz="2800">
                <a:solidFill>
                  <a:schemeClr val="bg1"/>
                </a:solidFill>
              </a:rPr>
            </a:br>
            <a:r>
              <a:rPr lang="nl-NL" sz="2800">
                <a:solidFill>
                  <a:schemeClr val="bg1"/>
                </a:solidFill>
              </a:rPr>
              <a:t>gezinsvoogd</a:t>
            </a:r>
          </a:p>
        </p:txBody>
      </p:sp>
      <p:sp>
        <p:nvSpPr>
          <p:cNvPr id="8" name="Pijl: draaiend 7">
            <a:extLst>
              <a:ext uri="{FF2B5EF4-FFF2-40B4-BE49-F238E27FC236}">
                <a16:creationId xmlns:a16="http://schemas.microsoft.com/office/drawing/2014/main" id="{B1A0EED5-0FC1-4DD5-9251-ACF676E86857}"/>
              </a:ext>
            </a:extLst>
          </p:cNvPr>
          <p:cNvSpPr/>
          <p:nvPr/>
        </p:nvSpPr>
        <p:spPr>
          <a:xfrm rot="10800000">
            <a:off x="8227419" y="6463800"/>
            <a:ext cx="838519" cy="804621"/>
          </a:xfrm>
          <a:prstGeom prst="circularArrow">
            <a:avLst/>
          </a:prstGeom>
          <a:solidFill>
            <a:srgbClr val="000000"/>
          </a:solidFill>
          <a:ln w="3175" cap="flat" cmpd="sng" algn="ctr">
            <a:noFill/>
            <a:prstDash val="solid"/>
            <a:miter lim="800000"/>
          </a:ln>
          <a:effectLst/>
          <a:scene3d>
            <a:camera prst="orthographicFront"/>
            <a:lightRig rig="flat" dir="t"/>
          </a:scene3d>
          <a:sp3d prstMaterial="dkEdge">
            <a:bevelT w="8200" h="38100"/>
          </a:sp3d>
        </p:spPr>
        <p:style>
          <a:lnRef idx="1">
            <a:scrgbClr r="0" g="0" b="0"/>
          </a:lnRef>
          <a:fillRef idx="2">
            <a:scrgbClr r="0" g="0" b="0"/>
          </a:fillRef>
          <a:effectRef idx="1">
            <a:scrgbClr r="0" g="0" b="0"/>
          </a:effectRef>
          <a:fontRef idx="minor">
            <a:schemeClr val="dk1">
              <a:hueOff val="0"/>
              <a:satOff val="0"/>
              <a:lumOff val="0"/>
              <a:alphaOff val="0"/>
            </a:schemeClr>
          </a:fontRef>
        </p:style>
      </p:sp>
      <p:sp>
        <p:nvSpPr>
          <p:cNvPr id="9" name="Pijl: draaiend 8">
            <a:extLst>
              <a:ext uri="{FF2B5EF4-FFF2-40B4-BE49-F238E27FC236}">
                <a16:creationId xmlns:a16="http://schemas.microsoft.com/office/drawing/2014/main" id="{601D187B-15A6-455E-9B83-06FE09A72517}"/>
              </a:ext>
            </a:extLst>
          </p:cNvPr>
          <p:cNvSpPr/>
          <p:nvPr/>
        </p:nvSpPr>
        <p:spPr>
          <a:xfrm>
            <a:off x="8227419" y="5739660"/>
            <a:ext cx="838519" cy="804621"/>
          </a:xfrm>
          <a:prstGeom prst="circularArrow">
            <a:avLst/>
          </a:prstGeom>
          <a:solidFill>
            <a:srgbClr val="000000"/>
          </a:solidFill>
          <a:ln w="3175" cap="flat" cmpd="sng" algn="ctr">
            <a:noFill/>
            <a:prstDash val="solid"/>
            <a:miter lim="800000"/>
          </a:ln>
          <a:effectLst/>
          <a:scene3d>
            <a:camera prst="orthographicFront"/>
            <a:lightRig rig="flat" dir="t"/>
          </a:scene3d>
          <a:sp3d prstMaterial="dkEdge">
            <a:bevelT w="8200" h="38100"/>
          </a:sp3d>
        </p:spPr>
        <p:style>
          <a:lnRef idx="1">
            <a:scrgbClr r="0" g="0" b="0"/>
          </a:lnRef>
          <a:fillRef idx="2">
            <a:scrgbClr r="0" g="0" b="0"/>
          </a:fillRef>
          <a:effectRef idx="1">
            <a:scrgbClr r="0" g="0" b="0"/>
          </a:effectRef>
          <a:fontRef idx="minor">
            <a:schemeClr val="dk1">
              <a:hueOff val="0"/>
              <a:satOff val="0"/>
              <a:lumOff val="0"/>
              <a:alphaOff val="0"/>
            </a:schemeClr>
          </a:fontRef>
        </p:style>
      </p:sp>
      <p:cxnSp>
        <p:nvCxnSpPr>
          <p:cNvPr id="10" name="Rechte verbindingslijn met pijl 9">
            <a:extLst>
              <a:ext uri="{FF2B5EF4-FFF2-40B4-BE49-F238E27FC236}">
                <a16:creationId xmlns:a16="http://schemas.microsoft.com/office/drawing/2014/main" id="{45A98916-C86B-47C1-BF62-8E3D6C70974D}"/>
              </a:ext>
            </a:extLst>
          </p:cNvPr>
          <p:cNvCxnSpPr>
            <a:cxnSpLocks/>
          </p:cNvCxnSpPr>
          <p:nvPr/>
        </p:nvCxnSpPr>
        <p:spPr>
          <a:xfrm>
            <a:off x="11140231" y="4577244"/>
            <a:ext cx="1612556" cy="858717"/>
          </a:xfrm>
          <a:prstGeom prst="straightConnector1">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4406C237-010E-410E-80E2-E3717D6574D5}"/>
              </a:ext>
            </a:extLst>
          </p:cNvPr>
          <p:cNvCxnSpPr>
            <a:cxnSpLocks/>
          </p:cNvCxnSpPr>
          <p:nvPr/>
        </p:nvCxnSpPr>
        <p:spPr>
          <a:xfrm flipV="1">
            <a:off x="11289324" y="7268421"/>
            <a:ext cx="1463463" cy="1014680"/>
          </a:xfrm>
          <a:prstGeom prst="straightConnector1">
            <a:avLst/>
          </a:prstGeom>
          <a:ln w="57150">
            <a:solidFill>
              <a:schemeClr val="accent2">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4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C5E44-4B2B-47F7-8430-145ECEE28A81}"/>
              </a:ext>
            </a:extLst>
          </p:cNvPr>
          <p:cNvSpPr>
            <a:spLocks noGrp="1"/>
          </p:cNvSpPr>
          <p:nvPr>
            <p:ph type="ctrTitle"/>
          </p:nvPr>
        </p:nvSpPr>
        <p:spPr/>
        <p:txBody>
          <a:bodyPr/>
          <a:lstStyle/>
          <a:p>
            <a:r>
              <a:rPr lang="nl-NL"/>
              <a:t>Resultaten deel 1</a:t>
            </a:r>
          </a:p>
        </p:txBody>
      </p:sp>
      <p:sp>
        <p:nvSpPr>
          <p:cNvPr id="3" name="Tijdelijke aanduiding voor tekst 2">
            <a:extLst>
              <a:ext uri="{FF2B5EF4-FFF2-40B4-BE49-F238E27FC236}">
                <a16:creationId xmlns:a16="http://schemas.microsoft.com/office/drawing/2014/main" id="{4C4263A8-654D-4469-9EE1-4624C4B8A981}"/>
              </a:ext>
            </a:extLst>
          </p:cNvPr>
          <p:cNvSpPr>
            <a:spLocks noGrp="1"/>
          </p:cNvSpPr>
          <p:nvPr>
            <p:ph type="body" sz="quarter" idx="12"/>
          </p:nvPr>
        </p:nvSpPr>
        <p:spPr>
          <a:xfrm>
            <a:off x="1084263" y="3053557"/>
            <a:ext cx="12900094" cy="7569670"/>
          </a:xfrm>
        </p:spPr>
        <p:txBody>
          <a:bodyPr/>
          <a:lstStyle/>
          <a:p>
            <a:pPr marL="0" lvl="0" indent="0">
              <a:lnSpc>
                <a:spcPct val="107000"/>
              </a:lnSpc>
              <a:buNone/>
            </a:pPr>
            <a:r>
              <a:rPr lang="nl-NL" sz="4400" b="1">
                <a:latin typeface="Calibri" panose="020F0502020204030204" pitchFamily="34" charset="0"/>
                <a:ea typeface="Calibri" panose="020F0502020204030204" pitchFamily="34" charset="0"/>
                <a:cs typeface="Calibri" panose="020F0502020204030204" pitchFamily="34" charset="0"/>
              </a:rPr>
              <a:t>Opvoedthema’s</a:t>
            </a:r>
          </a:p>
          <a:p>
            <a:pPr marL="571500" indent="-571500">
              <a:lnSpc>
                <a:spcPct val="107000"/>
              </a:lnSpc>
              <a:spcAft>
                <a:spcPts val="800"/>
              </a:spcAft>
            </a:pPr>
            <a:r>
              <a:rPr lang="nl-NL">
                <a:solidFill>
                  <a:srgbClr val="3B2D82"/>
                </a:solidFill>
                <a:latin typeface="Calibri" panose="020F0502020204030204" pitchFamily="34" charset="0"/>
                <a:ea typeface="Calibri" panose="020F0502020204030204" pitchFamily="34" charset="0"/>
                <a:cs typeface="Calibri" panose="020F0502020204030204" pitchFamily="34" charset="0"/>
              </a:rPr>
              <a:t>Dagelijkse verzorging </a:t>
            </a:r>
            <a:endParaRPr lang="nl-NL">
              <a:solidFill>
                <a:srgbClr val="3B2D82"/>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pPr>
            <a:r>
              <a:rPr lang="nl-NL">
                <a:solidFill>
                  <a:srgbClr val="3B2D82"/>
                </a:solidFill>
                <a:latin typeface="Calibri" panose="020F0502020204030204" pitchFamily="34" charset="0"/>
                <a:ea typeface="Calibri" panose="020F0502020204030204" pitchFamily="34" charset="0"/>
                <a:cs typeface="Calibri" panose="020F0502020204030204" pitchFamily="34" charset="0"/>
              </a:rPr>
              <a:t>Gedrag en emotie kind</a:t>
            </a:r>
            <a:endParaRPr lang="nl-NL">
              <a:solidFill>
                <a:srgbClr val="3B2D82"/>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pPr>
            <a:r>
              <a:rPr lang="nl-NL">
                <a:solidFill>
                  <a:srgbClr val="3B2D82"/>
                </a:solidFill>
                <a:latin typeface="Calibri" panose="020F0502020204030204" pitchFamily="34" charset="0"/>
                <a:ea typeface="Calibri" panose="020F0502020204030204" pitchFamily="34" charset="0"/>
                <a:cs typeface="Calibri" panose="020F0502020204030204" pitchFamily="34" charset="0"/>
              </a:rPr>
              <a:t>Gedrag en emotie ouder</a:t>
            </a:r>
          </a:p>
          <a:p>
            <a:pPr marL="571500" indent="-571500">
              <a:lnSpc>
                <a:spcPct val="107000"/>
              </a:lnSpc>
              <a:spcAft>
                <a:spcPts val="800"/>
              </a:spcAft>
            </a:pPr>
            <a:r>
              <a:rPr lang="nl-NL">
                <a:solidFill>
                  <a:srgbClr val="3B2D82"/>
                </a:solidFill>
                <a:latin typeface="Calibri" panose="020F0502020204030204" pitchFamily="34" charset="0"/>
                <a:ea typeface="Calibri" panose="020F0502020204030204" pitchFamily="34" charset="0"/>
                <a:cs typeface="Calibri" panose="020F0502020204030204" pitchFamily="34" charset="0"/>
              </a:rPr>
              <a:t>Veiligheid</a:t>
            </a:r>
            <a:endParaRPr lang="nl-NL">
              <a:solidFill>
                <a:srgbClr val="3B2D82"/>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pPr>
            <a:r>
              <a:rPr lang="nl-NL">
                <a:solidFill>
                  <a:srgbClr val="3B2D82"/>
                </a:solidFill>
                <a:latin typeface="Calibri" panose="020F0502020204030204" pitchFamily="34" charset="0"/>
                <a:ea typeface="Calibri" panose="020F0502020204030204" pitchFamily="34" charset="0"/>
                <a:cs typeface="Calibri" panose="020F0502020204030204" pitchFamily="34" charset="0"/>
              </a:rPr>
              <a:t>Sociale omgeving</a:t>
            </a:r>
            <a:endParaRPr lang="nl-NL">
              <a:solidFill>
                <a:srgbClr val="3B2D82"/>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pPr>
            <a:r>
              <a:rPr lang="nl-NL">
                <a:solidFill>
                  <a:srgbClr val="3B2D82"/>
                </a:solidFill>
                <a:latin typeface="Calibri" panose="020F0502020204030204" pitchFamily="34" charset="0"/>
                <a:ea typeface="Calibri" panose="020F0502020204030204" pitchFamily="34" charset="0"/>
                <a:cs typeface="Calibri" panose="020F0502020204030204" pitchFamily="34" charset="0"/>
              </a:rPr>
              <a:t>Leren en ontwikkeling </a:t>
            </a:r>
            <a:endParaRPr lang="nl-NL">
              <a:solidFill>
                <a:srgbClr val="3B2D82"/>
              </a:solidFill>
              <a:latin typeface="Calibri" panose="020F0502020204030204" pitchFamily="34" charset="0"/>
              <a:ea typeface="Calibri" panose="020F0502020204030204" pitchFamily="34" charset="0"/>
              <a:cs typeface="Times New Roman" panose="02020603050405020304" pitchFamily="18" charset="0"/>
            </a:endParaRPr>
          </a:p>
          <a:p>
            <a:endParaRPr lang="nl-NL"/>
          </a:p>
        </p:txBody>
      </p:sp>
      <p:sp>
        <p:nvSpPr>
          <p:cNvPr id="4" name="Rechthoek 3">
            <a:extLst>
              <a:ext uri="{FF2B5EF4-FFF2-40B4-BE49-F238E27FC236}">
                <a16:creationId xmlns:a16="http://schemas.microsoft.com/office/drawing/2014/main" id="{5A61F6B0-8140-424C-A53A-EDA5378B2532}"/>
              </a:ext>
            </a:extLst>
          </p:cNvPr>
          <p:cNvSpPr/>
          <p:nvPr/>
        </p:nvSpPr>
        <p:spPr>
          <a:xfrm>
            <a:off x="1095306" y="10223117"/>
            <a:ext cx="4128053" cy="400110"/>
          </a:xfrm>
          <a:prstGeom prst="rect">
            <a:avLst/>
          </a:prstGeom>
        </p:spPr>
        <p:txBody>
          <a:bodyPr wrap="none">
            <a:spAutoFit/>
          </a:bodyPr>
          <a:lstStyle/>
          <a:p>
            <a:pPr marL="0" marR="0" lvl="0" indent="0" defTabSz="1507809" eaLnBrk="1" fontAlgn="auto" latinLnBrk="0" hangingPunct="1">
              <a:lnSpc>
                <a:spcPct val="100000"/>
              </a:lnSpc>
              <a:spcBef>
                <a:spcPts val="1649"/>
              </a:spcBef>
              <a:spcAft>
                <a:spcPts val="800"/>
              </a:spcAft>
              <a:buClrTx/>
              <a:buSzTx/>
              <a:buFontTx/>
              <a:buNone/>
              <a:tabLst/>
              <a:defRPr/>
            </a:pPr>
            <a:r>
              <a:rPr kumimoji="0" lang="nl-NL" sz="2000" b="0" i="1" u="none" strike="noStrike" kern="0" cap="none" spc="0" normalizeH="0" baseline="0" noProof="0">
                <a:ln>
                  <a:noFill/>
                </a:ln>
                <a:solidFill>
                  <a:srgbClr val="3B2D82"/>
                </a:solidFill>
                <a:effectLst/>
                <a:uLnTx/>
                <a:uFillTx/>
              </a:rPr>
              <a:t>Referentie: Van Hof et al., NTZ (2022)</a:t>
            </a:r>
            <a:endParaRPr kumimoji="0" lang="nl-NL" sz="3600" b="0" i="0" u="none" strike="noStrike" kern="0" cap="none" spc="0" normalizeH="0" baseline="0" noProof="0">
              <a:ln>
                <a:noFill/>
              </a:ln>
              <a:solidFill>
                <a:srgbClr val="3B2D82"/>
              </a:solidFill>
              <a:effectLst/>
              <a:uLnTx/>
              <a:uFillTx/>
            </a:endParaRPr>
          </a:p>
        </p:txBody>
      </p:sp>
    </p:spTree>
    <p:extLst>
      <p:ext uri="{BB962C8B-B14F-4D97-AF65-F5344CB8AC3E}">
        <p14:creationId xmlns:p14="http://schemas.microsoft.com/office/powerpoint/2010/main" val="330869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FD115-C3C1-4ED0-9A41-ABB8808D816F}"/>
              </a:ext>
            </a:extLst>
          </p:cNvPr>
          <p:cNvSpPr>
            <a:spLocks noGrp="1"/>
          </p:cNvSpPr>
          <p:nvPr>
            <p:ph type="ctrTitle"/>
          </p:nvPr>
        </p:nvSpPr>
        <p:spPr/>
        <p:txBody>
          <a:bodyPr/>
          <a:lstStyle/>
          <a:p>
            <a:r>
              <a:rPr lang="nl-NL"/>
              <a:t>Opvoedthema’s</a:t>
            </a:r>
          </a:p>
        </p:txBody>
      </p:sp>
      <p:grpSp>
        <p:nvGrpSpPr>
          <p:cNvPr id="5" name="Groep 4">
            <a:extLst>
              <a:ext uri="{FF2B5EF4-FFF2-40B4-BE49-F238E27FC236}">
                <a16:creationId xmlns:a16="http://schemas.microsoft.com/office/drawing/2014/main" id="{20B9197F-6954-4521-AE43-BA95ADC72AAD}"/>
              </a:ext>
            </a:extLst>
          </p:cNvPr>
          <p:cNvGrpSpPr/>
          <p:nvPr/>
        </p:nvGrpSpPr>
        <p:grpSpPr>
          <a:xfrm>
            <a:off x="3730769" y="2297876"/>
            <a:ext cx="3315240" cy="3022984"/>
            <a:chOff x="4157996" y="2599930"/>
            <a:chExt cx="3315240" cy="3022984"/>
          </a:xfrm>
        </p:grpSpPr>
        <p:sp>
          <p:nvSpPr>
            <p:cNvPr id="6" name="Stroomdiagram: Verbindingslijn 5">
              <a:extLst>
                <a:ext uri="{FF2B5EF4-FFF2-40B4-BE49-F238E27FC236}">
                  <a16:creationId xmlns:a16="http://schemas.microsoft.com/office/drawing/2014/main" id="{2CD7DF33-4044-4BE9-9EE1-B97DD5EA3574}"/>
                </a:ext>
              </a:extLst>
            </p:cNvPr>
            <p:cNvSpPr/>
            <p:nvPr/>
          </p:nvSpPr>
          <p:spPr>
            <a:xfrm>
              <a:off x="4915395" y="2599930"/>
              <a:ext cx="2557841" cy="2675992"/>
            </a:xfrm>
            <a:prstGeom prst="flowChartConnector">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1507869" eaLnBrk="1" fontAlgn="auto" latinLnBrk="0" hangingPunct="1">
                <a:lnSpc>
                  <a:spcPct val="100000"/>
                </a:lnSpc>
                <a:spcBef>
                  <a:spcPts val="0"/>
                </a:spcBef>
                <a:spcAft>
                  <a:spcPts val="0"/>
                </a:spcAft>
                <a:buClrTx/>
                <a:buSzTx/>
                <a:buFontTx/>
                <a:buNone/>
                <a:tabLst/>
                <a:defRPr/>
              </a:pPr>
              <a:endParaRPr kumimoji="0" lang="nl-NL" sz="2226" b="0" i="0" u="none" strike="noStrike" kern="0" cap="none" spc="0" normalizeH="0" baseline="0" noProof="0">
                <a:ln>
                  <a:noFill/>
                </a:ln>
                <a:solidFill>
                  <a:srgbClr val="072865"/>
                </a:solidFill>
                <a:effectLst/>
                <a:uLnTx/>
                <a:uFillTx/>
                <a:latin typeface="Calibri"/>
                <a:ea typeface="+mn-ea"/>
                <a:cs typeface="+mn-cs"/>
              </a:endParaRPr>
            </a:p>
          </p:txBody>
        </p:sp>
        <p:sp>
          <p:nvSpPr>
            <p:cNvPr id="7" name="Stroomdiagram: Verbindingslijn 6">
              <a:extLst>
                <a:ext uri="{FF2B5EF4-FFF2-40B4-BE49-F238E27FC236}">
                  <a16:creationId xmlns:a16="http://schemas.microsoft.com/office/drawing/2014/main" id="{BD5DE7D8-9F47-4671-939C-9950E540131C}"/>
                </a:ext>
              </a:extLst>
            </p:cNvPr>
            <p:cNvSpPr/>
            <p:nvPr/>
          </p:nvSpPr>
          <p:spPr>
            <a:xfrm>
              <a:off x="4985330" y="3375782"/>
              <a:ext cx="2417972" cy="2247132"/>
            </a:xfrm>
            <a:prstGeom prst="flowChartConnector">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1507869" eaLnBrk="1" fontAlgn="auto" latinLnBrk="0" hangingPunct="1">
                <a:lnSpc>
                  <a:spcPct val="100000"/>
                </a:lnSpc>
                <a:spcBef>
                  <a:spcPts val="0"/>
                </a:spcBef>
                <a:spcAft>
                  <a:spcPts val="0"/>
                </a:spcAft>
                <a:buClrTx/>
                <a:buSzTx/>
                <a:buFontTx/>
                <a:buNone/>
                <a:tabLst/>
                <a:defRPr/>
              </a:pPr>
              <a:endParaRPr kumimoji="0" lang="nl-NL" sz="2226" b="0" i="0" u="none" strike="noStrike" kern="0" cap="none" spc="0" normalizeH="0" baseline="0" noProof="0">
                <a:ln>
                  <a:noFill/>
                </a:ln>
                <a:solidFill>
                  <a:srgbClr val="072865"/>
                </a:solidFill>
                <a:effectLst/>
                <a:uLnTx/>
                <a:uFillTx/>
                <a:latin typeface="Calibri"/>
                <a:ea typeface="+mn-ea"/>
                <a:cs typeface="+mn-cs"/>
              </a:endParaRPr>
            </a:p>
          </p:txBody>
        </p:sp>
        <p:sp>
          <p:nvSpPr>
            <p:cNvPr id="8" name="Stroomdiagram: Verbindingslijn 7">
              <a:extLst>
                <a:ext uri="{FF2B5EF4-FFF2-40B4-BE49-F238E27FC236}">
                  <a16:creationId xmlns:a16="http://schemas.microsoft.com/office/drawing/2014/main" id="{BC0406C5-FCD8-442C-862D-F7FE7D88D814}"/>
                </a:ext>
              </a:extLst>
            </p:cNvPr>
            <p:cNvSpPr/>
            <p:nvPr/>
          </p:nvSpPr>
          <p:spPr>
            <a:xfrm>
              <a:off x="4946855" y="2707740"/>
              <a:ext cx="2414280" cy="2675992"/>
            </a:xfrm>
            <a:prstGeom prst="flowChartConnector">
              <a:avLst/>
            </a:prstGeom>
            <a:solidFill>
              <a:srgbClr val="EE7F00">
                <a:lumMod val="40000"/>
                <a:lumOff val="60000"/>
              </a:srgbClr>
            </a:solidFill>
            <a:ln w="12700" cap="flat" cmpd="sng" algn="ctr">
              <a:noFill/>
              <a:prstDash val="solid"/>
              <a:miter lim="800000"/>
            </a:ln>
            <a:effectLst/>
          </p:spPr>
          <p:txBody>
            <a:bodyPr rtlCol="0" anchor="ctr"/>
            <a:lstStyle/>
            <a:p>
              <a:pPr marL="0" marR="0" lvl="0" indent="0" algn="ctr" defTabSz="1507869" eaLnBrk="1" fontAlgn="auto" latinLnBrk="0" hangingPunct="1">
                <a:lnSpc>
                  <a:spcPct val="100000"/>
                </a:lnSpc>
                <a:spcBef>
                  <a:spcPts val="0"/>
                </a:spcBef>
                <a:spcAft>
                  <a:spcPts val="0"/>
                </a:spcAft>
                <a:buClrTx/>
                <a:buSzTx/>
                <a:buFontTx/>
                <a:buNone/>
                <a:tabLst/>
                <a:defRPr/>
              </a:pPr>
              <a:endParaRPr kumimoji="0" lang="nl-NL" sz="2226" b="0" i="0" u="none" strike="noStrike" kern="0" cap="none" spc="0" normalizeH="0" baseline="0" noProof="0">
                <a:ln>
                  <a:noFill/>
                </a:ln>
                <a:solidFill>
                  <a:srgbClr val="072865"/>
                </a:solidFill>
                <a:effectLst/>
                <a:uLnTx/>
                <a:uFillTx/>
                <a:latin typeface="Calibri"/>
                <a:ea typeface="+mn-ea"/>
                <a:cs typeface="+mn-cs"/>
              </a:endParaRPr>
            </a:p>
          </p:txBody>
        </p:sp>
        <p:sp>
          <p:nvSpPr>
            <p:cNvPr id="9" name="Stroomdiagram: Verbindingslijn 8">
              <a:extLst>
                <a:ext uri="{FF2B5EF4-FFF2-40B4-BE49-F238E27FC236}">
                  <a16:creationId xmlns:a16="http://schemas.microsoft.com/office/drawing/2014/main" id="{61EC79FE-9A4B-43D3-8808-6A92557286B2}"/>
                </a:ext>
              </a:extLst>
            </p:cNvPr>
            <p:cNvSpPr/>
            <p:nvPr/>
          </p:nvSpPr>
          <p:spPr>
            <a:xfrm>
              <a:off x="4157996" y="2707740"/>
              <a:ext cx="2913975" cy="2675992"/>
            </a:xfrm>
            <a:prstGeom prst="flowChartConnector">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1507869" eaLnBrk="1" fontAlgn="auto" latinLnBrk="0" hangingPunct="1">
                <a:lnSpc>
                  <a:spcPct val="100000"/>
                </a:lnSpc>
                <a:spcBef>
                  <a:spcPts val="0"/>
                </a:spcBef>
                <a:spcAft>
                  <a:spcPts val="0"/>
                </a:spcAft>
                <a:buClrTx/>
                <a:buSzTx/>
                <a:buFontTx/>
                <a:buNone/>
                <a:tabLst/>
                <a:defRPr/>
              </a:pPr>
              <a:r>
                <a:rPr kumimoji="0" lang="nl-NL" sz="3600" b="0" i="0" u="none" strike="noStrike" kern="0" cap="none" spc="0" normalizeH="0" baseline="0" noProof="0">
                  <a:ln>
                    <a:noFill/>
                  </a:ln>
                  <a:solidFill>
                    <a:schemeClr val="bg1"/>
                  </a:solidFill>
                  <a:effectLst/>
                  <a:uLnTx/>
                  <a:uFillTx/>
                  <a:latin typeface="Calibri"/>
                  <a:ea typeface="+mn-ea"/>
                  <a:cs typeface="+mn-cs"/>
                </a:rPr>
                <a:t>Zelfde thema’s</a:t>
              </a:r>
            </a:p>
          </p:txBody>
        </p:sp>
      </p:grpSp>
      <p:graphicFrame>
        <p:nvGraphicFramePr>
          <p:cNvPr id="10" name="Grafiek 9">
            <a:extLst>
              <a:ext uri="{FF2B5EF4-FFF2-40B4-BE49-F238E27FC236}">
                <a16:creationId xmlns:a16="http://schemas.microsoft.com/office/drawing/2014/main" id="{12DA6697-38F1-4546-A0D5-D4EA1BEAC5FC}"/>
              </a:ext>
            </a:extLst>
          </p:cNvPr>
          <p:cNvGraphicFramePr/>
          <p:nvPr>
            <p:extLst>
              <p:ext uri="{D42A27DB-BD31-4B8C-83A1-F6EECF244321}">
                <p14:modId xmlns:p14="http://schemas.microsoft.com/office/powerpoint/2010/main" val="713296465"/>
              </p:ext>
            </p:extLst>
          </p:nvPr>
        </p:nvGraphicFramePr>
        <p:xfrm>
          <a:off x="-142711" y="1849358"/>
          <a:ext cx="3418457" cy="347150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ep 16">
            <a:extLst>
              <a:ext uri="{FF2B5EF4-FFF2-40B4-BE49-F238E27FC236}">
                <a16:creationId xmlns:a16="http://schemas.microsoft.com/office/drawing/2014/main" id="{99E58A97-3E62-4ACB-943E-7FB672567EEE}"/>
              </a:ext>
            </a:extLst>
          </p:cNvPr>
          <p:cNvGrpSpPr/>
          <p:nvPr/>
        </p:nvGrpSpPr>
        <p:grpSpPr>
          <a:xfrm>
            <a:off x="7722767" y="1423071"/>
            <a:ext cx="6817568" cy="4641222"/>
            <a:chOff x="8262095" y="2165581"/>
            <a:chExt cx="6817568" cy="4641222"/>
          </a:xfrm>
        </p:grpSpPr>
        <p:sp>
          <p:nvSpPr>
            <p:cNvPr id="12" name="Stroomdiagram: Verbindingslijn 11">
              <a:extLst>
                <a:ext uri="{FF2B5EF4-FFF2-40B4-BE49-F238E27FC236}">
                  <a16:creationId xmlns:a16="http://schemas.microsoft.com/office/drawing/2014/main" id="{65B6C306-5440-4456-BAAC-6A73544D27DD}"/>
                </a:ext>
              </a:extLst>
            </p:cNvPr>
            <p:cNvSpPr/>
            <p:nvPr/>
          </p:nvSpPr>
          <p:spPr>
            <a:xfrm>
              <a:off x="11788118" y="2750354"/>
              <a:ext cx="3291545" cy="3487404"/>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69">
                <a:defRPr/>
              </a:pPr>
              <a:endParaRPr lang="nl-NL" sz="2226">
                <a:solidFill>
                  <a:srgbClr val="072865"/>
                </a:solidFill>
                <a:latin typeface="Calibri" panose="020F0502020204030204"/>
              </a:endParaRPr>
            </a:p>
          </p:txBody>
        </p:sp>
        <p:sp>
          <p:nvSpPr>
            <p:cNvPr id="13" name="Stroomdiagram: Verbindingslijn 12">
              <a:extLst>
                <a:ext uri="{FF2B5EF4-FFF2-40B4-BE49-F238E27FC236}">
                  <a16:creationId xmlns:a16="http://schemas.microsoft.com/office/drawing/2014/main" id="{F4DB3ECF-8EA9-4AEA-B7C5-BDF7589D598B}"/>
                </a:ext>
              </a:extLst>
            </p:cNvPr>
            <p:cNvSpPr/>
            <p:nvPr/>
          </p:nvSpPr>
          <p:spPr>
            <a:xfrm>
              <a:off x="8262095" y="2770710"/>
              <a:ext cx="3644305" cy="3467048"/>
            </a:xfrm>
            <a:prstGeom prst="flowChartConnec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69">
                <a:defRPr/>
              </a:pPr>
              <a:r>
                <a:rPr lang="nl-NL" sz="3600">
                  <a:solidFill>
                    <a:schemeClr val="bg1"/>
                  </a:solidFill>
                  <a:latin typeface="Calibri" panose="020F0502020204030204"/>
                </a:rPr>
                <a:t>Fysieke veiligheid, omgeving</a:t>
              </a:r>
            </a:p>
          </p:txBody>
        </p:sp>
        <p:sp>
          <p:nvSpPr>
            <p:cNvPr id="14" name="Stroomdiagram: Verbindingslijn 13">
              <a:extLst>
                <a:ext uri="{FF2B5EF4-FFF2-40B4-BE49-F238E27FC236}">
                  <a16:creationId xmlns:a16="http://schemas.microsoft.com/office/drawing/2014/main" id="{DC1EB7EA-E03B-472C-AC26-D764F23381F6}"/>
                </a:ext>
              </a:extLst>
            </p:cNvPr>
            <p:cNvSpPr/>
            <p:nvPr/>
          </p:nvSpPr>
          <p:spPr>
            <a:xfrm>
              <a:off x="11377139" y="2838697"/>
              <a:ext cx="3579517" cy="340923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69">
                <a:defRPr/>
              </a:pPr>
              <a:r>
                <a:rPr lang="nl-NL" sz="3600">
                  <a:solidFill>
                    <a:schemeClr val="bg1"/>
                  </a:solidFill>
                  <a:latin typeface="Calibri" panose="020F0502020204030204"/>
                </a:rPr>
                <a:t>Emotionele</a:t>
              </a:r>
            </a:p>
            <a:p>
              <a:pPr algn="ctr" defTabSz="1507869">
                <a:defRPr/>
              </a:pPr>
              <a:r>
                <a:rPr lang="nl-NL" sz="3600">
                  <a:solidFill>
                    <a:schemeClr val="bg1"/>
                  </a:solidFill>
                  <a:latin typeface="Calibri" panose="020F0502020204030204"/>
                </a:rPr>
                <a:t>veiligheid</a:t>
              </a:r>
            </a:p>
          </p:txBody>
        </p:sp>
        <p:sp>
          <p:nvSpPr>
            <p:cNvPr id="15" name="Tekstvak 14">
              <a:extLst>
                <a:ext uri="{FF2B5EF4-FFF2-40B4-BE49-F238E27FC236}">
                  <a16:creationId xmlns:a16="http://schemas.microsoft.com/office/drawing/2014/main" id="{EEE44754-E07B-4891-BDF5-DEBAD8831EBF}"/>
                </a:ext>
              </a:extLst>
            </p:cNvPr>
            <p:cNvSpPr txBox="1"/>
            <p:nvPr/>
          </p:nvSpPr>
          <p:spPr>
            <a:xfrm>
              <a:off x="10285545" y="2165581"/>
              <a:ext cx="2492002" cy="646331"/>
            </a:xfrm>
            <a:prstGeom prst="rect">
              <a:avLst/>
            </a:prstGeom>
            <a:noFill/>
            <a:ln>
              <a:noFill/>
            </a:ln>
          </p:spPr>
          <p:txBody>
            <a:bodyPr wrap="square" rtlCol="0">
              <a:spAutoFit/>
            </a:bodyPr>
            <a:lstStyle/>
            <a:p>
              <a:pPr defTabSz="1507869">
                <a:defRPr/>
              </a:pPr>
              <a:r>
                <a:rPr lang="nl-NL" sz="2226">
                  <a:solidFill>
                    <a:prstClr val="black"/>
                  </a:solidFill>
                  <a:latin typeface="Calibri" panose="020F0502020204030204"/>
                </a:rPr>
                <a:t>  </a:t>
              </a:r>
              <a:r>
                <a:rPr lang="nl-NL" sz="3600" b="1">
                  <a:solidFill>
                    <a:srgbClr val="3B2D82"/>
                  </a:solidFill>
                  <a:latin typeface="Calibri" panose="020F0502020204030204"/>
                </a:rPr>
                <a:t>V</a:t>
              </a:r>
              <a:r>
                <a:rPr lang="nl-NL" sz="3600" b="1" err="1">
                  <a:solidFill>
                    <a:srgbClr val="3B2D82"/>
                  </a:solidFill>
                  <a:latin typeface="Calibri" panose="020F0502020204030204"/>
                </a:rPr>
                <a:t>eiligheid</a:t>
              </a:r>
              <a:endParaRPr lang="nl-NL" sz="3600" b="1">
                <a:solidFill>
                  <a:srgbClr val="3B2D82"/>
                </a:solidFill>
                <a:latin typeface="Calibri" panose="020F0502020204030204"/>
              </a:endParaRPr>
            </a:p>
          </p:txBody>
        </p:sp>
        <p:sp>
          <p:nvSpPr>
            <p:cNvPr id="16" name="Stroomdiagram: Verbindingslijn 15">
              <a:extLst>
                <a:ext uri="{FF2B5EF4-FFF2-40B4-BE49-F238E27FC236}">
                  <a16:creationId xmlns:a16="http://schemas.microsoft.com/office/drawing/2014/main" id="{036814B4-1585-48D3-AD3F-D8132CA12212}"/>
                </a:ext>
              </a:extLst>
            </p:cNvPr>
            <p:cNvSpPr/>
            <p:nvPr/>
          </p:nvSpPr>
          <p:spPr>
            <a:xfrm>
              <a:off x="8445901" y="2165581"/>
              <a:ext cx="6510755" cy="464122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69">
                <a:defRPr/>
              </a:pPr>
              <a:endParaRPr lang="nl-NL" sz="2226">
                <a:solidFill>
                  <a:prstClr val="white"/>
                </a:solidFill>
                <a:latin typeface="Calibri" panose="020F0502020204030204"/>
              </a:endParaRPr>
            </a:p>
          </p:txBody>
        </p:sp>
      </p:grpSp>
      <p:sp>
        <p:nvSpPr>
          <p:cNvPr id="18" name="Tekstballon: rechthoek met afgeronde hoeken 17">
            <a:extLst>
              <a:ext uri="{FF2B5EF4-FFF2-40B4-BE49-F238E27FC236}">
                <a16:creationId xmlns:a16="http://schemas.microsoft.com/office/drawing/2014/main" id="{C39E2D89-A3B5-409D-A3CB-9D903F0D93A9}"/>
              </a:ext>
            </a:extLst>
          </p:cNvPr>
          <p:cNvSpPr/>
          <p:nvPr/>
        </p:nvSpPr>
        <p:spPr>
          <a:xfrm>
            <a:off x="699071" y="6152636"/>
            <a:ext cx="5547032" cy="3440246"/>
          </a:xfrm>
          <a:prstGeom prst="wedgeRoundRectCallout">
            <a:avLst>
              <a:gd name="adj1" fmla="val 47701"/>
              <a:gd name="adj2" fmla="val 73738"/>
              <a:gd name="adj3" fmla="val 1666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69">
              <a:defRPr/>
            </a:pPr>
            <a:r>
              <a:rPr lang="nl-NL" sz="3600" i="1">
                <a:solidFill>
                  <a:srgbClr val="072865"/>
                </a:solidFill>
                <a:latin typeface="Calibri" panose="020F0502020204030204"/>
              </a:rPr>
              <a:t>‘Nou, je moet op de veiligheid letten, zoals stopcontacten. Dat er een kinderslot op zit.’ </a:t>
            </a:r>
          </a:p>
        </p:txBody>
      </p:sp>
      <p:sp>
        <p:nvSpPr>
          <p:cNvPr id="19" name="Tekstballon: rechthoek met afgeronde hoeken 18">
            <a:extLst>
              <a:ext uri="{FF2B5EF4-FFF2-40B4-BE49-F238E27FC236}">
                <a16:creationId xmlns:a16="http://schemas.microsoft.com/office/drawing/2014/main" id="{E11E8A24-8ABD-41A6-91A5-6C983C627C35}"/>
              </a:ext>
            </a:extLst>
          </p:cNvPr>
          <p:cNvSpPr/>
          <p:nvPr/>
        </p:nvSpPr>
        <p:spPr>
          <a:xfrm>
            <a:off x="7071710" y="6152636"/>
            <a:ext cx="7384093" cy="3413461"/>
          </a:xfrm>
          <a:prstGeom prst="wedgeRoundRectCallout">
            <a:avLst>
              <a:gd name="adj1" fmla="val -47196"/>
              <a:gd name="adj2" fmla="val 74255"/>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869">
              <a:defRPr/>
            </a:pPr>
            <a:r>
              <a:rPr lang="nl-NL" sz="3600" i="1">
                <a:solidFill>
                  <a:srgbClr val="072865"/>
                </a:solidFill>
                <a:latin typeface="Calibri" panose="020F0502020204030204"/>
              </a:rPr>
              <a:t>‘Dat als een kind huilt, het getroost wordt, dat als een kind valt, het bij zijn vader of moeder op schoot kan zijn, dat als het ‘s nachts een nachtmerrie heeft of verdrietig is of zich rot voelt, dat een ouder daar is.’</a:t>
            </a:r>
          </a:p>
        </p:txBody>
      </p:sp>
    </p:spTree>
    <p:extLst>
      <p:ext uri="{BB962C8B-B14F-4D97-AF65-F5344CB8AC3E}">
        <p14:creationId xmlns:p14="http://schemas.microsoft.com/office/powerpoint/2010/main" val="357621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alliade pwo">
  <a:themeElements>
    <a:clrScheme name="Aangepast 8">
      <a:dk1>
        <a:srgbClr val="3B2D82"/>
      </a:dk1>
      <a:lt1>
        <a:srgbClr val="FFFFFF"/>
      </a:lt1>
      <a:dk2>
        <a:srgbClr val="BD57FD"/>
      </a:dk2>
      <a:lt2>
        <a:srgbClr val="FFFFFF"/>
      </a:lt2>
      <a:accent1>
        <a:srgbClr val="FECC92"/>
      </a:accent1>
      <a:accent2>
        <a:srgbClr val="6699FF"/>
      </a:accent2>
      <a:accent3>
        <a:srgbClr val="92D050"/>
      </a:accent3>
      <a:accent4>
        <a:srgbClr val="FFDE61"/>
      </a:accent4>
      <a:accent5>
        <a:srgbClr val="FFDE61"/>
      </a:accent5>
      <a:accent6>
        <a:srgbClr val="FB8282"/>
      </a:accent6>
      <a:hlink>
        <a:srgbClr val="BD57FD"/>
      </a:hlink>
      <a:folHlink>
        <a:srgbClr val="D79AFD"/>
      </a:folHlink>
    </a:clrScheme>
    <a:fontScheme name="allia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00001 - ALL3697_PRS_Powerpoint-Onderzoek_768x576_v4.potx" id="{3D8598DC-566F-42AC-8513-140B646562B6}" vid="{20761C84-555F-49F7-B656-95EC7B54ECA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FD860B8F3C443B7D5C0BA5849376E" ma:contentTypeVersion="17" ma:contentTypeDescription="Create a new document." ma:contentTypeScope="" ma:versionID="9d950122c8742e57fda810a2f5ddc504">
  <xsd:schema xmlns:xsd="http://www.w3.org/2001/XMLSchema" xmlns:xs="http://www.w3.org/2001/XMLSchema" xmlns:p="http://schemas.microsoft.com/office/2006/metadata/properties" xmlns:ns2="e728bfcb-a751-4f33-a057-0435f9103773" xmlns:ns3="1184ce88-fc6e-4ea0-b317-5d91b0298e31" targetNamespace="http://schemas.microsoft.com/office/2006/metadata/properties" ma:root="true" ma:fieldsID="8b7f31d2822e75a02c8cca9c32505d21" ns2:_="" ns3:_="">
    <xsd:import namespace="e728bfcb-a751-4f33-a057-0435f9103773"/>
    <xsd:import namespace="1184ce88-fc6e-4ea0-b317-5d91b0298e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8bfcb-a751-4f33-a057-0435f9103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7b04cff-efc6-4c72-b34e-979770da1c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4ce88-fc6e-4ea0-b317-5d91b0298e3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19a186-a53f-4524-9f8b-3ca8ae36ffac}" ma:internalName="TaxCatchAll" ma:showField="CatchAllData" ma:web="1184ce88-fc6e-4ea0-b317-5d91b0298e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28bfcb-a751-4f33-a057-0435f9103773">
      <Terms xmlns="http://schemas.microsoft.com/office/infopath/2007/PartnerControls"/>
    </lcf76f155ced4ddcb4097134ff3c332f>
    <TaxCatchAll xmlns="1184ce88-fc6e-4ea0-b317-5d91b0298e31" xsi:nil="true"/>
  </documentManagement>
</p:properties>
</file>

<file path=customXml/itemProps1.xml><?xml version="1.0" encoding="utf-8"?>
<ds:datastoreItem xmlns:ds="http://schemas.openxmlformats.org/officeDocument/2006/customXml" ds:itemID="{D7189091-3574-496E-AABB-B8E036722B21}"/>
</file>

<file path=customXml/itemProps2.xml><?xml version="1.0" encoding="utf-8"?>
<ds:datastoreItem xmlns:ds="http://schemas.openxmlformats.org/officeDocument/2006/customXml" ds:itemID="{90F8BB61-0B12-409A-A772-503010089935}">
  <ds:schemaRefs>
    <ds:schemaRef ds:uri="http://schemas.microsoft.com/sharepoint/v3/contenttype/forms"/>
  </ds:schemaRefs>
</ds:datastoreItem>
</file>

<file path=customXml/itemProps3.xml><?xml version="1.0" encoding="utf-8"?>
<ds:datastoreItem xmlns:ds="http://schemas.openxmlformats.org/officeDocument/2006/customXml" ds:itemID="{B0AD217A-9CDB-4F7C-AFEA-E4EDAE4997AC}">
  <ds:schemaRefs>
    <ds:schemaRef ds:uri="1184ce88-fc6e-4ea0-b317-5d91b0298e31"/>
    <ds:schemaRef ds:uri="392f8a30-af43-4fe0-aa06-2702c81003ff"/>
    <ds:schemaRef ds:uri="57ce10f1-755f-4a29-8bbd-c527d4281793"/>
    <ds:schemaRef ds:uri="e728bfcb-a751-4f33-a057-0435f91037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ALL00001 - ALL3697_PRS_Powerpoint-Onderzoek_768x576_v4</Template>
  <TotalTime>0</TotalTime>
  <Words>1089</Words>
  <Application>Microsoft Office PowerPoint</Application>
  <PresentationFormat>Aangepast</PresentationFormat>
  <Paragraphs>168</Paragraphs>
  <Slides>18</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Symbol</vt:lpstr>
      <vt:lpstr>Times New Roman</vt:lpstr>
      <vt:lpstr>Wingdings</vt:lpstr>
      <vt:lpstr>alliade pwo</vt:lpstr>
      <vt:lpstr>Opvoeden doe je samen</vt:lpstr>
      <vt:lpstr>Stellingen</vt:lpstr>
      <vt:lpstr>Aanleiding onderzoek</vt:lpstr>
      <vt:lpstr>Doel onderzoek</vt:lpstr>
      <vt:lpstr>Onderzoeksvragen deel 1</vt:lpstr>
      <vt:lpstr>Onderzoeksvragen deel 2</vt:lpstr>
      <vt:lpstr>Methode</vt:lpstr>
      <vt:lpstr>Resultaten deel 1</vt:lpstr>
      <vt:lpstr>Opvoedthema’s</vt:lpstr>
      <vt:lpstr>Bevorderende factoren gesprek</vt:lpstr>
      <vt:lpstr>Onderzoeksvragen deel 2</vt:lpstr>
      <vt:lpstr>Keuzewijzer hulpmiddelen opvoedgesprek</vt:lpstr>
      <vt:lpstr>Keuzewijzer hulpmiddelen opvoedgesprek</vt:lpstr>
      <vt:lpstr>Keuzewijzer hulpmiddelen opvoedgesprek LVB</vt:lpstr>
      <vt:lpstr>Publicatie </vt:lpstr>
      <vt:lpstr>Vragen?</vt:lpstr>
      <vt:lpstr>Thema’s en subthema’s opvoeden</vt:lpstr>
      <vt:lpstr>Bevorderende factoren communicatie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Opvoeden doe je samen</dc:title>
  <dc:creator>Vries, Baukelina</dc:creator>
  <cp:lastModifiedBy>Hof, Carola van</cp:lastModifiedBy>
  <cp:revision>1</cp:revision>
  <dcterms:created xsi:type="dcterms:W3CDTF">2022-11-23T08:43:10Z</dcterms:created>
  <dcterms:modified xsi:type="dcterms:W3CDTF">2022-11-29T10:49:28Z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2022-06-15T00:00:00Z</vt:filetime>
  </property>
  <property fmtid="{D5CDD505-2E9C-101B-9397-08002B2CF9AE}" pid="3" name="Creator">
    <vt:lpwstr>Adobe InDesign 17.3 (Macintosh)</vt:lpwstr>
  </property>
  <property fmtid="{D5CDD505-2E9C-101B-9397-08002B2CF9AE}" pid="4" name="LastSaved">
    <vt:filetime>2022-06-15T00:00:00Z</vt:filetime>
  </property>
  <property fmtid="{D5CDD505-2E9C-101B-9397-08002B2CF9AE}" pid="5" name="ContentTypeId">
    <vt:lpwstr>0x0101000C2FD860B8F3C443B7D5C0BA5849376E</vt:lpwstr>
  </property>
  <property fmtid="{D5CDD505-2E9C-101B-9397-08002B2CF9AE}" pid="6" name="MediaServiceImageTags">
    <vt:lpwstr/>
  </property>
</Properties>
</file>